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98" r:id="rId5"/>
    <p:sldId id="300" r:id="rId6"/>
    <p:sldId id="301" r:id="rId7"/>
    <p:sldId id="283" r:id="rId8"/>
    <p:sldId id="296" r:id="rId9"/>
    <p:sldId id="271" r:id="rId10"/>
    <p:sldId id="302" r:id="rId11"/>
    <p:sldId id="297" r:id="rId12"/>
    <p:sldId id="292" r:id="rId13"/>
    <p:sldId id="284" r:id="rId14"/>
    <p:sldId id="293" r:id="rId15"/>
    <p:sldId id="294" r:id="rId16"/>
    <p:sldId id="295" r:id="rId17"/>
    <p:sldId id="263" r:id="rId18"/>
    <p:sldId id="268" r:id="rId19"/>
    <p:sldId id="265" r:id="rId20"/>
    <p:sldId id="267" r:id="rId21"/>
    <p:sldId id="269" r:id="rId22"/>
    <p:sldId id="28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712" autoAdjust="0"/>
  </p:normalViewPr>
  <p:slideViewPr>
    <p:cSldViewPr snapToGrid="0">
      <p:cViewPr varScale="1">
        <p:scale>
          <a:sx n="114" d="100"/>
          <a:sy n="114" d="100"/>
        </p:scale>
        <p:origin x="414" y="114"/>
      </p:cViewPr>
      <p:guideLst/>
    </p:cSldViewPr>
  </p:slideViewPr>
  <p:outlineViewPr>
    <p:cViewPr>
      <p:scale>
        <a:sx n="33" d="100"/>
        <a:sy n="33" d="100"/>
      </p:scale>
      <p:origin x="0" y="-942"/>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Gross Revenue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0ADA-48E7-A321-402E979D2202}"/>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3-0ADA-48E7-A321-402E979D2202}"/>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5-0ADA-48E7-A321-402E979D2202}"/>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dLbls>
        <c:gapWidth val="25"/>
        <c:axId val="1000041416"/>
        <c:axId val="1000041744"/>
      </c:bar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Company 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accent3"/>
              </a:solidFill>
              <a:ln>
                <a:noFill/>
              </a:ln>
              <a:effectLst/>
            </c:spPr>
            <c:extLst>
              <c:ext xmlns:c16="http://schemas.microsoft.com/office/drawing/2014/chart" uri="{C3380CC4-5D6E-409C-BE32-E72D297353CC}">
                <c16:uniqueId val="{00000007-BEFA-4A5E-AB52-FBB4B74C74A7}"/>
              </c:ext>
            </c:extLst>
          </c:dPt>
          <c:dPt>
            <c:idx val="1"/>
            <c:bubble3D val="0"/>
            <c:spPr>
              <a:solidFill>
                <a:schemeClr val="accent2"/>
              </a:solidFill>
              <a:ln>
                <a:noFill/>
              </a:ln>
              <a:effectLst/>
            </c:spPr>
            <c:extLst>
              <c:ext xmlns:c16="http://schemas.microsoft.com/office/drawing/2014/chart" uri="{C3380CC4-5D6E-409C-BE32-E72D297353CC}">
                <c16:uniqueId val="{00000001-0ADA-48E7-A321-402E979D2202}"/>
              </c:ext>
            </c:extLst>
          </c:dPt>
          <c:dPt>
            <c:idx val="2"/>
            <c:bubble3D val="0"/>
            <c:spPr>
              <a:solidFill>
                <a:schemeClr val="accent3"/>
              </a:solidFill>
              <a:ln>
                <a:noFill/>
              </a:ln>
              <a:effectLst/>
            </c:spPr>
            <c:extLst>
              <c:ext xmlns:c16="http://schemas.microsoft.com/office/drawing/2014/chart" uri="{C3380CC4-5D6E-409C-BE32-E72D297353CC}">
                <c16:uniqueId val="{00000006-BEFA-4A5E-AB52-FBB4B74C74A7}"/>
              </c:ext>
            </c:extLst>
          </c:dPt>
          <c:dPt>
            <c:idx val="3"/>
            <c:bubble3D val="0"/>
            <c:spPr>
              <a:solidFill>
                <a:schemeClr val="accent1"/>
              </a:solidFill>
              <a:ln>
                <a:noFill/>
              </a:ln>
              <a:effectLst/>
            </c:spPr>
            <c:extLst>
              <c:ext xmlns:c16="http://schemas.microsoft.com/office/drawing/2014/chart" uri="{C3380CC4-5D6E-409C-BE32-E72D297353CC}">
                <c16:uniqueId val="{00000003-0ADA-48E7-A321-402E979D2202}"/>
              </c:ext>
            </c:extLst>
          </c:dPt>
          <c:dPt>
            <c:idx val="4"/>
            <c:bubble3D val="0"/>
            <c:spPr>
              <a:solidFill>
                <a:schemeClr val="accent4"/>
              </a:solidFill>
              <a:ln>
                <a:noFill/>
              </a:ln>
              <a:effectLst/>
            </c:spPr>
            <c:extLst>
              <c:ext xmlns:c16="http://schemas.microsoft.com/office/drawing/2014/chart" uri="{C3380CC4-5D6E-409C-BE32-E72D297353CC}">
                <c16:uniqueId val="{00000005-0ADA-48E7-A321-402E979D2202}"/>
              </c:ext>
            </c:extLst>
          </c:dPt>
          <c:dLbls>
            <c:dLbl>
              <c:idx val="0"/>
              <c:delete val="1"/>
              <c:extLst>
                <c:ext xmlns:c15="http://schemas.microsoft.com/office/drawing/2012/chart" uri="{CE6537A1-D6FC-4f65-9D91-7224C49458BB}"/>
                <c:ext xmlns:c16="http://schemas.microsoft.com/office/drawing/2014/chart" uri="{C3380CC4-5D6E-409C-BE32-E72D297353CC}">
                  <c16:uniqueId val="{00000007-BEFA-4A5E-AB52-FBB4B74C74A7}"/>
                </c:ext>
              </c:extLst>
            </c:dLbl>
            <c:dLbl>
              <c:idx val="1"/>
              <c:layout>
                <c:manualLayout>
                  <c:x val="-0.11615923344937455"/>
                  <c:y val="-0.1400252328934865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ADA-48E7-A321-402E979D2202}"/>
                </c:ext>
              </c:extLst>
            </c:dLbl>
            <c:dLbl>
              <c:idx val="2"/>
              <c:layout>
                <c:manualLayout>
                  <c:x val="0.13864166572989867"/>
                  <c:y val="-0.15145586415009771"/>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EFA-4A5E-AB52-FBB4B74C74A7}"/>
                </c:ext>
              </c:extLst>
            </c:dLbl>
            <c:dLbl>
              <c:idx val="3"/>
              <c:layout>
                <c:manualLayout>
                  <c:x val="6.9525299079784011E-2"/>
                  <c:y val="0.28576578141527864"/>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ADA-48E7-A321-402E979D2202}"/>
                </c:ext>
              </c:extLst>
            </c:dLbl>
            <c:dLbl>
              <c:idx val="4"/>
              <c:layout>
                <c:manualLayout>
                  <c:x val="-8.1787666114047294E-2"/>
                  <c:y val="0.2286126251322228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ADA-48E7-A321-402E979D220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1"/>
            <c:showVal val="1"/>
            <c:showCatName val="0"/>
            <c:showSerName val="0"/>
            <c:showPercent val="0"/>
            <c:showBubbleSize val="0"/>
            <c:showLeaderLines val="0"/>
            <c:extLst>
              <c:ext xmlns:c15="http://schemas.microsoft.com/office/drawing/2012/chart" uri="{CE6537A1-D6FC-4f65-9D91-7224C49458BB}"/>
            </c:extLst>
          </c:dLbls>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Revenue</a:t>
            </a:r>
            <a:r>
              <a:rPr lang="en-US" baseline="0" dirty="0">
                <a:solidFill>
                  <a:schemeClr val="tx1">
                    <a:lumMod val="75000"/>
                    <a:lumOff val="25000"/>
                  </a:schemeClr>
                </a:solidFill>
              </a:rPr>
              <a:t> Over Time</a:t>
            </a:r>
            <a:endParaRPr lang="en-US" dirty="0">
              <a:solidFill>
                <a:schemeClr val="tx1">
                  <a:lumMod val="75000"/>
                  <a:lumOff val="25000"/>
                </a:scheme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1"/>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1-0ADA-48E7-A321-402E979D2202}"/>
              </c:ext>
            </c:extLst>
          </c:dPt>
          <c:dPt>
            <c:idx val="3"/>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3-0ADA-48E7-A321-402E979D2202}"/>
              </c:ext>
            </c:extLst>
          </c:dPt>
          <c:dPt>
            <c:idx val="4"/>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5-0ADA-48E7-A321-402E979D2202}"/>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smooth val="0"/>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dLbls>
        <c:marker val="1"/>
        <c:smooth val="0"/>
        <c:axId val="1000041416"/>
        <c:axId val="1000041744"/>
      </c:line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1/15/2021</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1/15/2021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6</a:t>
            </a:fld>
            <a:endParaRPr lang="en-US" dirty="0"/>
          </a:p>
        </p:txBody>
      </p:sp>
    </p:spTree>
    <p:extLst>
      <p:ext uri="{BB962C8B-B14F-4D97-AF65-F5344CB8AC3E}">
        <p14:creationId xmlns:p14="http://schemas.microsoft.com/office/powerpoint/2010/main" val="1918639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14</a:t>
            </a:fld>
            <a:endParaRPr lang="en-US" dirty="0"/>
          </a:p>
        </p:txBody>
      </p:sp>
    </p:spTree>
    <p:extLst>
      <p:ext uri="{BB962C8B-B14F-4D97-AF65-F5344CB8AC3E}">
        <p14:creationId xmlns:p14="http://schemas.microsoft.com/office/powerpoint/2010/main" val="2860557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15</a:t>
            </a:fld>
            <a:endParaRPr lang="en-US" dirty="0"/>
          </a:p>
        </p:txBody>
      </p:sp>
    </p:spTree>
    <p:extLst>
      <p:ext uri="{BB962C8B-B14F-4D97-AF65-F5344CB8AC3E}">
        <p14:creationId xmlns:p14="http://schemas.microsoft.com/office/powerpoint/2010/main" val="1098026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16</a:t>
            </a:fld>
            <a:endParaRPr lang="en-US" dirty="0"/>
          </a:p>
        </p:txBody>
      </p:sp>
    </p:spTree>
    <p:extLst>
      <p:ext uri="{BB962C8B-B14F-4D97-AF65-F5344CB8AC3E}">
        <p14:creationId xmlns:p14="http://schemas.microsoft.com/office/powerpoint/2010/main" val="2140715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17</a:t>
            </a:fld>
            <a:endParaRPr lang="en-US" dirty="0"/>
          </a:p>
        </p:txBody>
      </p:sp>
    </p:spTree>
    <p:extLst>
      <p:ext uri="{BB962C8B-B14F-4D97-AF65-F5344CB8AC3E}">
        <p14:creationId xmlns:p14="http://schemas.microsoft.com/office/powerpoint/2010/main" val="3618213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18</a:t>
            </a:fld>
            <a:endParaRPr lang="en-US" dirty="0"/>
          </a:p>
        </p:txBody>
      </p:sp>
    </p:spTree>
    <p:extLst>
      <p:ext uri="{BB962C8B-B14F-4D97-AF65-F5344CB8AC3E}">
        <p14:creationId xmlns:p14="http://schemas.microsoft.com/office/powerpoint/2010/main" val="3497515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Click to 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6207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15553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531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04063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43715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139767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2877243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90043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12214"/>
            <a:ext cx="5472113" cy="337903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adec="http://schemas.microsoft.com/office/drawing/2017/decorative"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adec="http://schemas.microsoft.com/office/drawing/2017/decorative"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pPr/>
              <a:t>‹#›</a:t>
            </a:fld>
            <a:endParaRPr lang="en-US" noProof="0" dirty="0"/>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9461CDC-F957-41FC-A129-47AF1DF96A85}"/>
              </a:ext>
            </a:extLst>
          </p:cNvPr>
          <p:cNvPicPr>
            <a:picLocks noChangeAspect="1"/>
          </p:cNvPicPr>
          <p:nvPr userDrawn="1"/>
        </p:nvPicPr>
        <p:blipFill>
          <a:blip r:embed="rId25"/>
          <a:stretch>
            <a:fillRect/>
          </a:stretch>
        </p:blipFill>
        <p:spPr>
          <a:xfrm>
            <a:off x="10050912" y="6439820"/>
            <a:ext cx="1438275" cy="285750"/>
          </a:xfrm>
          <a:prstGeom prst="rect">
            <a:avLst/>
          </a:prstGeom>
        </p:spPr>
      </p:pic>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67" r:id="rId13"/>
    <p:sldLayoutId id="2147483668" r:id="rId14"/>
    <p:sldLayoutId id="2147483669" r:id="rId15"/>
    <p:sldLayoutId id="2147483670" r:id="rId16"/>
    <p:sldLayoutId id="2147483671" r:id="rId17"/>
    <p:sldLayoutId id="2147483673" r:id="rId18"/>
    <p:sldLayoutId id="2147483674" r:id="rId19"/>
    <p:sldLayoutId id="2147483654" r:id="rId20"/>
    <p:sldLayoutId id="2147483655" r:id="rId21"/>
    <p:sldLayoutId id="2147483675" r:id="rId22"/>
    <p:sldLayoutId id="2147483672" r:id="rId23"/>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0.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8.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2"/>
          <a:srcRect/>
          <a:stretch/>
        </p:blipFill>
        <p:spPr>
          <a:xfrm>
            <a:off x="0" y="141816"/>
            <a:ext cx="9780588" cy="6520392"/>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200400" y="2811053"/>
            <a:ext cx="8991600" cy="1261295"/>
          </a:xfrm>
          <a:solidFill>
            <a:srgbClr val="FFFFFF">
              <a:alpha val="80000"/>
            </a:srgbClr>
          </a:solidFill>
        </p:spPr>
        <p:txBody>
          <a:bodyPr/>
          <a:lstStyle/>
          <a:p>
            <a:r>
              <a:rPr lang="en-US" dirty="0"/>
              <a:t>How to Build a Team</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200400" y="4061039"/>
            <a:ext cx="6580188" cy="1261295"/>
          </a:xfrm>
        </p:spPr>
        <p:txBody>
          <a:bodyPr/>
          <a:lstStyle/>
          <a:p>
            <a:r>
              <a:rPr lang="en-US" dirty="0"/>
              <a:t>Interview Presentation – SecurityScorecard</a:t>
            </a:r>
            <a:br>
              <a:rPr lang="en-US" dirty="0"/>
            </a:br>
            <a:br>
              <a:rPr lang="en-US" dirty="0"/>
            </a:br>
            <a:r>
              <a:rPr lang="en-US" dirty="0"/>
              <a:t>Yaser Shadmehr</a:t>
            </a:r>
            <a:br>
              <a:rPr lang="en-US" dirty="0"/>
            </a:br>
            <a:r>
              <a:rPr lang="en-US" dirty="0"/>
              <a:t>Jan 14, 2021 </a:t>
            </a:r>
          </a:p>
        </p:txBody>
      </p:sp>
      <p:pic>
        <p:nvPicPr>
          <p:cNvPr id="5" name="Picture 4">
            <a:extLst>
              <a:ext uri="{FF2B5EF4-FFF2-40B4-BE49-F238E27FC236}">
                <a16:creationId xmlns:a16="http://schemas.microsoft.com/office/drawing/2014/main" id="{F4FDF901-D28D-4620-9DDD-F5DD39FB0019}"/>
              </a:ext>
            </a:extLst>
          </p:cNvPr>
          <p:cNvPicPr>
            <a:picLocks noChangeAspect="1"/>
          </p:cNvPicPr>
          <p:nvPr/>
        </p:nvPicPr>
        <p:blipFill>
          <a:blip r:embed="rId3"/>
          <a:stretch>
            <a:fillRect/>
          </a:stretch>
        </p:blipFill>
        <p:spPr>
          <a:xfrm>
            <a:off x="10359463" y="4236199"/>
            <a:ext cx="952633" cy="952633"/>
          </a:xfrm>
          <a:prstGeom prst="rect">
            <a:avLst/>
          </a:prstGeom>
        </p:spPr>
      </p:pic>
      <p:sp>
        <p:nvSpPr>
          <p:cNvPr id="8" name="TextBox 7">
            <a:extLst>
              <a:ext uri="{FF2B5EF4-FFF2-40B4-BE49-F238E27FC236}">
                <a16:creationId xmlns:a16="http://schemas.microsoft.com/office/drawing/2014/main" id="{25668FE1-8C4E-4F78-B206-60767477D406}"/>
              </a:ext>
            </a:extLst>
          </p:cNvPr>
          <p:cNvSpPr txBox="1"/>
          <p:nvPr/>
        </p:nvSpPr>
        <p:spPr>
          <a:xfrm>
            <a:off x="6901717" y="3747793"/>
            <a:ext cx="5231560" cy="307777"/>
          </a:xfrm>
          <a:prstGeom prst="rect">
            <a:avLst/>
          </a:prstGeom>
          <a:noFill/>
        </p:spPr>
        <p:txBody>
          <a:bodyPr wrap="none" rtlCol="0">
            <a:spAutoFit/>
          </a:bodyPr>
          <a:lstStyle/>
          <a:p>
            <a:r>
              <a:rPr lang="en-US" sz="1400" dirty="0">
                <a:solidFill>
                  <a:schemeClr val="tx1">
                    <a:lumMod val="75000"/>
                    <a:lumOff val="25000"/>
                  </a:schemeClr>
                </a:solidFill>
              </a:rPr>
              <a:t>To  deliver a  highly  distributed  port    scanning  collector  solution</a:t>
            </a:r>
          </a:p>
        </p:txBody>
      </p:sp>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Comparison</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US" dirty="0"/>
              <a:t>Lorem ipsum dolor sit amet, consectetur adipiscing elit. </a:t>
            </a:r>
          </a:p>
        </p:txBody>
      </p:sp>
      <p:sp>
        <p:nvSpPr>
          <p:cNvPr id="12" name="Rectangle 11">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442934"/>
            <a:ext cx="5472000" cy="360000"/>
          </a:xfrm>
        </p:spPr>
        <p:txBody>
          <a:bodyPr/>
          <a:lstStyle/>
          <a:p>
            <a:r>
              <a:rPr lang="en-US" dirty="0"/>
              <a:t>Trey Research</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50768"/>
            <a:ext cx="5472000" cy="2194694"/>
          </a:xfrm>
        </p:spPr>
        <p:txBody>
          <a:bodyPr/>
          <a:lstStyle/>
          <a:p>
            <a:r>
              <a:rPr lang="en-US" dirty="0"/>
              <a:t>Nulla a erat eget nunc hendrerit ultrices eu nec nulla. Donec viverra leo aliquet, auctor quam id, convallis orci. </a:t>
            </a:r>
          </a:p>
          <a:p>
            <a:pPr lvl="1"/>
            <a:r>
              <a:rPr lang="en-US" dirty="0"/>
              <a:t>Sed in molestie est. Cras ornare turpis at ligula posuere, sit amet accumsan neque lobortis.</a:t>
            </a:r>
          </a:p>
          <a:p>
            <a:pPr lvl="1"/>
            <a:r>
              <a:rPr lang="en-US" dirty="0"/>
              <a:t>Maecenas mattis risus ligula, sed ullamcorper nunc efficitur sed. </a:t>
            </a:r>
          </a:p>
        </p:txBody>
      </p:sp>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D04AE-9A8B-4DED-855D-F51B510D0B69}"/>
              </a:ext>
              <a:ext uri="{C183D7F6-B498-43B3-948B-1728B52AA6E4}">
                <adec:decorative xmlns:adec="http://schemas.microsoft.com/office/drawing/2017/decorative" val="1"/>
              </a:ext>
            </a:extLst>
          </p:cNvPr>
          <p:cNvSpPr/>
          <p:nvPr/>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300000" y="2443459"/>
            <a:ext cx="5472000" cy="358775"/>
          </a:xfrm>
        </p:spPr>
        <p:txBody>
          <a:bodyPr/>
          <a:lstStyle/>
          <a:p>
            <a:r>
              <a:rPr lang="en-US" dirty="0"/>
              <a:t>Competitive Service</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6299887" y="2947459"/>
            <a:ext cx="5472113" cy="2196041"/>
          </a:xfrm>
        </p:spPr>
        <p:txBody>
          <a:bodyPr/>
          <a:lstStyle/>
          <a:p>
            <a:r>
              <a:rPr lang="en-US" dirty="0"/>
              <a:t>Praesent venenatis quam tortor, viverra nunc rutrum. </a:t>
            </a:r>
          </a:p>
          <a:p>
            <a:pPr lvl="1"/>
            <a:r>
              <a:rPr lang="en-US" dirty="0"/>
              <a:t>Maecenas malesuada ultricies sapien sit amet pharetra. </a:t>
            </a:r>
          </a:p>
          <a:p>
            <a:pPr lvl="1"/>
            <a:r>
              <a:rPr lang="en-US" dirty="0"/>
              <a:t>Nunc tempus, risus sodales hendrerit, arcu dolor commodo libero, a sollicitudin quam nulla quis lectus. In at porta mauris. </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10</a:t>
            </a:fld>
            <a:endParaRPr lang="en-US" dirty="0"/>
          </a:p>
        </p:txBody>
      </p:sp>
    </p:spTree>
    <p:extLst>
      <p:ext uri="{BB962C8B-B14F-4D97-AF65-F5344CB8AC3E}">
        <p14:creationId xmlns:p14="http://schemas.microsoft.com/office/powerpoint/2010/main" val="3188837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3" name="Picture Placeholder 22" descr="Woman on laptop smiling">
            <a:extLst>
              <a:ext uri="{FF2B5EF4-FFF2-40B4-BE49-F238E27FC236}">
                <a16:creationId xmlns:a16="http://schemas.microsoft.com/office/drawing/2014/main" id="{35E3CE9E-B03C-CB4B-A83A-D3265C7A0545}"/>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title"/>
          </p:nvPr>
        </p:nvSpPr>
        <p:spPr>
          <a:xfrm>
            <a:off x="-1700" y="2156226"/>
            <a:ext cx="4903599" cy="1958400"/>
          </a:xfrm>
        </p:spPr>
        <p:txBody>
          <a:bodyPr/>
          <a:lstStyle/>
          <a:p>
            <a:r>
              <a:rPr lang="en-US" dirty="0"/>
              <a:t>Section Divider Option 2</a:t>
            </a:r>
          </a:p>
        </p:txBody>
      </p:sp>
      <p:sp>
        <p:nvSpPr>
          <p:cNvPr id="10" name="Text Placeholder 9">
            <a:extLst>
              <a:ext uri="{FF2B5EF4-FFF2-40B4-BE49-F238E27FC236}">
                <a16:creationId xmlns:a16="http://schemas.microsoft.com/office/drawing/2014/main" id="{2972F17A-D965-40B9-8ABB-C634072DBCC0}"/>
              </a:ext>
            </a:extLst>
          </p:cNvPr>
          <p:cNvSpPr>
            <a:spLocks noGrp="1"/>
          </p:cNvSpPr>
          <p:nvPr>
            <p:ph type="body" sz="quarter" idx="13"/>
          </p:nvPr>
        </p:nvSpPr>
        <p:spPr>
          <a:xfrm>
            <a:off x="0" y="4110760"/>
            <a:ext cx="4902200" cy="1100565"/>
          </a:xfrm>
        </p:spPr>
        <p:txBody>
          <a:bodyPr/>
          <a:lstStyle/>
          <a:p>
            <a:r>
              <a:rPr lang="en-US" dirty="0"/>
              <a:t>Lorem ipsum dolor sit amet, consectetur adipiscing elit</a:t>
            </a:r>
          </a:p>
          <a:p>
            <a:endParaRPr lang="en-US"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solidFill>
            <a:schemeClr val="tx1">
              <a:lumMod val="95000"/>
              <a:lumOff val="5000"/>
            </a:schemeClr>
          </a:solidFill>
        </p:spPr>
        <p:txBody>
          <a:bodyPr/>
          <a:lstStyle/>
          <a:p>
            <a:fld id="{19B51A1E-902D-48AF-9020-955120F399B6}" type="slidenum">
              <a:rPr lang="en-US" smtClean="0"/>
              <a:pPr/>
              <a:t>11</a:t>
            </a:fld>
            <a:endParaRPr lang="en-US" dirty="0"/>
          </a:p>
        </p:txBody>
      </p:sp>
    </p:spTree>
    <p:extLst>
      <p:ext uri="{BB962C8B-B14F-4D97-AF65-F5344CB8AC3E}">
        <p14:creationId xmlns:p14="http://schemas.microsoft.com/office/powerpoint/2010/main" val="2117695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a:t>Chart Options</a:t>
            </a:r>
          </a:p>
        </p:txBody>
      </p:sp>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431800" y="1008000"/>
            <a:ext cx="11339513" cy="360000"/>
          </a:xfrm>
        </p:spPr>
        <p:txBody>
          <a:bodyPr/>
          <a:lstStyle/>
          <a:p>
            <a:r>
              <a:rPr lang="en-US" dirty="0"/>
              <a:t>Lorem ipsum dolor sit amet, consectetur adipiscing elit. </a:t>
            </a:r>
          </a:p>
        </p:txBody>
      </p:sp>
      <p:graphicFrame>
        <p:nvGraphicFramePr>
          <p:cNvPr id="4" name="Chart 3" title="Gross Revenue Placeholder Chart">
            <a:extLst>
              <a:ext uri="{FF2B5EF4-FFF2-40B4-BE49-F238E27FC236}">
                <a16:creationId xmlns:a16="http://schemas.microsoft.com/office/drawing/2014/main" id="{FFE8AFAB-AE1F-4453-8C1B-70D2EF9B1373}"/>
              </a:ext>
            </a:extLst>
          </p:cNvPr>
          <p:cNvGraphicFramePr/>
          <p:nvPr>
            <p:extLst>
              <p:ext uri="{D42A27DB-BD31-4B8C-83A1-F6EECF244321}">
                <p14:modId xmlns:p14="http://schemas.microsoft.com/office/powerpoint/2010/main" val="2007591491"/>
              </p:ext>
            </p:extLst>
          </p:nvPr>
        </p:nvGraphicFramePr>
        <p:xfrm>
          <a:off x="431800" y="1512000"/>
          <a:ext cx="3389313" cy="44441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title="Gross Revenue Placeholder Chart">
            <a:extLst>
              <a:ext uri="{FF2B5EF4-FFF2-40B4-BE49-F238E27FC236}">
                <a16:creationId xmlns:a16="http://schemas.microsoft.com/office/drawing/2014/main" id="{9BEBE5AF-1D10-425C-8F3C-2236E52E6E67}"/>
              </a:ext>
            </a:extLst>
          </p:cNvPr>
          <p:cNvGraphicFramePr/>
          <p:nvPr>
            <p:extLst>
              <p:ext uri="{D42A27DB-BD31-4B8C-83A1-F6EECF244321}">
                <p14:modId xmlns:p14="http://schemas.microsoft.com/office/powerpoint/2010/main" val="3978817833"/>
              </p:ext>
            </p:extLst>
          </p:nvPr>
        </p:nvGraphicFramePr>
        <p:xfrm>
          <a:off x="4406900" y="1512000"/>
          <a:ext cx="3389313" cy="44441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title="Gross Revenue Placeholder Chart">
            <a:extLst>
              <a:ext uri="{FF2B5EF4-FFF2-40B4-BE49-F238E27FC236}">
                <a16:creationId xmlns:a16="http://schemas.microsoft.com/office/drawing/2014/main" id="{A8D5CDFF-2AF9-4CDE-BF8D-15F294BD5095}"/>
              </a:ext>
            </a:extLst>
          </p:cNvPr>
          <p:cNvGraphicFramePr/>
          <p:nvPr>
            <p:extLst>
              <p:ext uri="{D42A27DB-BD31-4B8C-83A1-F6EECF244321}">
                <p14:modId xmlns:p14="http://schemas.microsoft.com/office/powerpoint/2010/main" val="326506538"/>
              </p:ext>
            </p:extLst>
          </p:nvPr>
        </p:nvGraphicFramePr>
        <p:xfrm>
          <a:off x="8382000" y="1512000"/>
          <a:ext cx="3389313" cy="4444199"/>
        </p:xfrm>
        <a:graphic>
          <a:graphicData uri="http://schemas.openxmlformats.org/drawingml/2006/chart">
            <c:chart xmlns:c="http://schemas.openxmlformats.org/drawingml/2006/chart" xmlns:r="http://schemas.openxmlformats.org/officeDocument/2006/relationships" r:id="rId4"/>
          </a:graphicData>
        </a:graphic>
      </p:graphicFrame>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12</a:t>
            </a:fld>
            <a:endParaRPr lang="en-US" dirty="0"/>
          </a:p>
        </p:txBody>
      </p:sp>
    </p:spTree>
    <p:extLst>
      <p:ext uri="{BB962C8B-B14F-4D97-AF65-F5344CB8AC3E}">
        <p14:creationId xmlns:p14="http://schemas.microsoft.com/office/powerpoint/2010/main" val="25800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p:txBody>
          <a:bodyPr/>
          <a:lstStyle/>
          <a:p>
            <a:r>
              <a:rPr lang="en-US" dirty="0"/>
              <a:t>Table</a:t>
            </a:r>
          </a:p>
        </p:txBody>
      </p:sp>
      <p:sp>
        <p:nvSpPr>
          <p:cNvPr id="3" name="Text Placeholder 2">
            <a:extLst>
              <a:ext uri="{FF2B5EF4-FFF2-40B4-BE49-F238E27FC236}">
                <a16:creationId xmlns:a16="http://schemas.microsoft.com/office/drawing/2014/main" id="{F204AFD2-303D-4B48-AA3E-C96B74D8127A}"/>
              </a:ext>
            </a:extLst>
          </p:cNvPr>
          <p:cNvSpPr>
            <a:spLocks noGrp="1"/>
          </p:cNvSpPr>
          <p:nvPr>
            <p:ph type="body" sz="quarter" idx="32"/>
          </p:nvPr>
        </p:nvSpPr>
        <p:spPr/>
        <p:txBody>
          <a:bodyPr/>
          <a:lstStyle/>
          <a:p>
            <a:r>
              <a:rPr lang="en-US" dirty="0"/>
              <a:t>Lorem ipsum dolor sit amet, consectetur adipiscing elit. </a:t>
            </a:r>
          </a:p>
        </p:txBody>
      </p:sp>
      <p:graphicFrame>
        <p:nvGraphicFramePr>
          <p:cNvPr id="4" name="Table 3">
            <a:extLst>
              <a:ext uri="{FF2B5EF4-FFF2-40B4-BE49-F238E27FC236}">
                <a16:creationId xmlns:a16="http://schemas.microsoft.com/office/drawing/2014/main" id="{BEE0921D-4C1D-4106-9AC0-F73F30E8DA3C}"/>
              </a:ext>
            </a:extLst>
          </p:cNvPr>
          <p:cNvGraphicFramePr>
            <a:graphicFrameLocks noGrp="1"/>
          </p:cNvGraphicFramePr>
          <p:nvPr>
            <p:extLst>
              <p:ext uri="{D42A27DB-BD31-4B8C-83A1-F6EECF244321}">
                <p14:modId xmlns:p14="http://schemas.microsoft.com/office/powerpoint/2010/main" val="999029760"/>
              </p:ext>
            </p:extLst>
          </p:nvPr>
        </p:nvGraphicFramePr>
        <p:xfrm>
          <a:off x="431801" y="1614845"/>
          <a:ext cx="11339510" cy="4252505"/>
        </p:xfrm>
        <a:graphic>
          <a:graphicData uri="http://schemas.openxmlformats.org/drawingml/2006/table">
            <a:tbl>
              <a:tblPr firstRow="1" firstCol="1">
                <a:tableStyleId>{5C22544A-7EE6-4342-B048-85BDC9FD1C3A}</a:tableStyleId>
              </a:tblPr>
              <a:tblGrid>
                <a:gridCol w="1619930">
                  <a:extLst>
                    <a:ext uri="{9D8B030D-6E8A-4147-A177-3AD203B41FA5}">
                      <a16:colId xmlns:a16="http://schemas.microsoft.com/office/drawing/2014/main" val="1173992025"/>
                    </a:ext>
                  </a:extLst>
                </a:gridCol>
                <a:gridCol w="1619930">
                  <a:extLst>
                    <a:ext uri="{9D8B030D-6E8A-4147-A177-3AD203B41FA5}">
                      <a16:colId xmlns:a16="http://schemas.microsoft.com/office/drawing/2014/main" val="115202853"/>
                    </a:ext>
                  </a:extLst>
                </a:gridCol>
                <a:gridCol w="1619930">
                  <a:extLst>
                    <a:ext uri="{9D8B030D-6E8A-4147-A177-3AD203B41FA5}">
                      <a16:colId xmlns:a16="http://schemas.microsoft.com/office/drawing/2014/main" val="1010693434"/>
                    </a:ext>
                  </a:extLst>
                </a:gridCol>
                <a:gridCol w="1619930">
                  <a:extLst>
                    <a:ext uri="{9D8B030D-6E8A-4147-A177-3AD203B41FA5}">
                      <a16:colId xmlns:a16="http://schemas.microsoft.com/office/drawing/2014/main" val="608292439"/>
                    </a:ext>
                  </a:extLst>
                </a:gridCol>
                <a:gridCol w="1619930">
                  <a:extLst>
                    <a:ext uri="{9D8B030D-6E8A-4147-A177-3AD203B41FA5}">
                      <a16:colId xmlns:a16="http://schemas.microsoft.com/office/drawing/2014/main" val="1007882540"/>
                    </a:ext>
                  </a:extLst>
                </a:gridCol>
                <a:gridCol w="1619930">
                  <a:extLst>
                    <a:ext uri="{9D8B030D-6E8A-4147-A177-3AD203B41FA5}">
                      <a16:colId xmlns:a16="http://schemas.microsoft.com/office/drawing/2014/main" val="3778082769"/>
                    </a:ext>
                  </a:extLst>
                </a:gridCol>
                <a:gridCol w="1619930">
                  <a:extLst>
                    <a:ext uri="{9D8B030D-6E8A-4147-A177-3AD203B41FA5}">
                      <a16:colId xmlns:a16="http://schemas.microsoft.com/office/drawing/2014/main" val="1136644251"/>
                    </a:ext>
                  </a:extLst>
                </a:gridCol>
              </a:tblGrid>
              <a:tr h="617885">
                <a:tc>
                  <a:txBody>
                    <a:bodyPr/>
                    <a:lstStyle/>
                    <a:p>
                      <a:pPr algn="ctr"/>
                      <a:endParaRPr lang="en-ZA"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en-ZA" sz="1600" b="0" dirty="0">
                          <a:solidFill>
                            <a:schemeClr val="bg1"/>
                          </a:solidFill>
                          <a:latin typeface="+mj-lt"/>
                        </a:rPr>
                        <a:t>Vendors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Consultants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Ad Buyers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Gross Revenue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Company Revenue</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7223600"/>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3495943"/>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10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$6,750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$1,013</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2132828"/>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50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60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$33,750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$5,063</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4300830"/>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200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$135,000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$20,250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7728417"/>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400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4000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$270,000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$40,500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7078208"/>
                  </a:ext>
                </a:extLst>
              </a:tr>
            </a:tbl>
          </a:graphicData>
        </a:graphic>
      </p:graphicFrame>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13</a:t>
            </a:fld>
            <a:endParaRPr lang="en-US" dirty="0"/>
          </a:p>
        </p:txBody>
      </p:sp>
    </p:spTree>
    <p:extLst>
      <p:ext uri="{BB962C8B-B14F-4D97-AF65-F5344CB8AC3E}">
        <p14:creationId xmlns:p14="http://schemas.microsoft.com/office/powerpoint/2010/main" val="2575421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14</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1" y="1102406"/>
            <a:ext cx="9264192" cy="492443"/>
          </a:xfrm>
          <a:prstGeom prst="rect">
            <a:avLst/>
          </a:prstGeom>
          <a:noFill/>
        </p:spPr>
        <p:txBody>
          <a:bodyPr wrap="square" lIns="0" tIns="0" rIns="0" bIns="0" rtlCol="0">
            <a:spAutoFit/>
          </a:bodyPr>
          <a:lstStyle/>
          <a:p>
            <a:pPr algn="ctr"/>
            <a:r>
              <a:rPr lang="en-US" sz="1600" dirty="0"/>
              <a:t>Lorem ipsum dolor sit amet, consectetur adipiscing elit, sed do eiusmod tempor incididunt ut labore et dolore magna aliqua. </a:t>
            </a:r>
          </a:p>
        </p:txBody>
      </p:sp>
      <p:grpSp>
        <p:nvGrpSpPr>
          <p:cNvPr id="23" name="Group 22">
            <a:extLst>
              <a:ext uri="{FF2B5EF4-FFF2-40B4-BE49-F238E27FC236}">
                <a16:creationId xmlns:a16="http://schemas.microsoft.com/office/drawing/2014/main" id="{7C25CC7E-9659-4033-AF7E-F4036E3423C9}"/>
              </a:ext>
              <a:ext uri="{C183D7F6-B498-43B3-948B-1728B52AA6E4}">
                <adec:decorative xmlns:adec="http://schemas.microsoft.com/office/drawing/2017/decorative" val="1"/>
              </a:ext>
            </a:extLst>
          </p:cNvPr>
          <p:cNvGrpSpPr/>
          <p:nvPr/>
        </p:nvGrpSpPr>
        <p:grpSpPr>
          <a:xfrm>
            <a:off x="4216400" y="2008772"/>
            <a:ext cx="3759200" cy="3758138"/>
            <a:chOff x="5540375" y="2870200"/>
            <a:chExt cx="1078219" cy="1077914"/>
          </a:xfrm>
          <a:solidFill>
            <a:schemeClr val="bg2"/>
          </a:solidFill>
        </p:grpSpPr>
        <p:sp>
          <p:nvSpPr>
            <p:cNvPr id="19" name="Freeform 5">
              <a:extLst>
                <a:ext uri="{FF2B5EF4-FFF2-40B4-BE49-F238E27FC236}">
                  <a16:creationId xmlns:a16="http://schemas.microsoft.com/office/drawing/2014/main" id="{91B12C34-F8FA-4B08-9D46-F5EA12FABE86}"/>
                </a:ext>
              </a:extLst>
            </p:cNvPr>
            <p:cNvSpPr>
              <a:spLocks/>
            </p:cNvSpPr>
            <p:nvPr/>
          </p:nvSpPr>
          <p:spPr bwMode="auto">
            <a:xfrm>
              <a:off x="5540376" y="3429001"/>
              <a:ext cx="515938" cy="519113"/>
            </a:xfrm>
            <a:custGeom>
              <a:avLst/>
              <a:gdLst>
                <a:gd name="T0" fmla="*/ 172 w 172"/>
                <a:gd name="T1" fmla="*/ 90 h 173"/>
                <a:gd name="T2" fmla="*/ 172 w 172"/>
                <a:gd name="T3" fmla="*/ 173 h 173"/>
                <a:gd name="T4" fmla="*/ 0 w 172"/>
                <a:gd name="T5" fmla="*/ 0 h 173"/>
                <a:gd name="T6" fmla="*/ 82 w 172"/>
                <a:gd name="T7" fmla="*/ 0 h 173"/>
                <a:gd name="T8" fmla="*/ 172 w 172"/>
                <a:gd name="T9" fmla="*/ 90 h 173"/>
              </a:gdLst>
              <a:ahLst/>
              <a:cxnLst>
                <a:cxn ang="0">
                  <a:pos x="T0" y="T1"/>
                </a:cxn>
                <a:cxn ang="0">
                  <a:pos x="T2" y="T3"/>
                </a:cxn>
                <a:cxn ang="0">
                  <a:pos x="T4" y="T5"/>
                </a:cxn>
                <a:cxn ang="0">
                  <a:pos x="T6" y="T7"/>
                </a:cxn>
                <a:cxn ang="0">
                  <a:pos x="T8" y="T9"/>
                </a:cxn>
              </a:cxnLst>
              <a:rect l="0" t="0" r="r" b="b"/>
              <a:pathLst>
                <a:path w="172" h="173">
                  <a:moveTo>
                    <a:pt x="172" y="90"/>
                  </a:moveTo>
                  <a:cubicBezTo>
                    <a:pt x="172" y="173"/>
                    <a:pt x="172" y="173"/>
                    <a:pt x="172" y="173"/>
                  </a:cubicBezTo>
                  <a:cubicBezTo>
                    <a:pt x="80" y="166"/>
                    <a:pt x="6" y="93"/>
                    <a:pt x="0" y="0"/>
                  </a:cubicBezTo>
                  <a:cubicBezTo>
                    <a:pt x="82" y="0"/>
                    <a:pt x="82" y="0"/>
                    <a:pt x="82" y="0"/>
                  </a:cubicBezTo>
                  <a:cubicBezTo>
                    <a:pt x="88" y="47"/>
                    <a:pt x="125" y="84"/>
                    <a:pt x="17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6">
              <a:extLst>
                <a:ext uri="{FF2B5EF4-FFF2-40B4-BE49-F238E27FC236}">
                  <a16:creationId xmlns:a16="http://schemas.microsoft.com/office/drawing/2014/main" id="{C6E57602-3060-43F3-8678-84886548F349}"/>
                </a:ext>
              </a:extLst>
            </p:cNvPr>
            <p:cNvSpPr>
              <a:spLocks/>
            </p:cNvSpPr>
            <p:nvPr/>
          </p:nvSpPr>
          <p:spPr bwMode="auto">
            <a:xfrm>
              <a:off x="6097894" y="3429001"/>
              <a:ext cx="520700" cy="519113"/>
            </a:xfrm>
            <a:custGeom>
              <a:avLst/>
              <a:gdLst>
                <a:gd name="T0" fmla="*/ 90 w 173"/>
                <a:gd name="T1" fmla="*/ 0 h 173"/>
                <a:gd name="T2" fmla="*/ 173 w 173"/>
                <a:gd name="T3" fmla="*/ 0 h 173"/>
                <a:gd name="T4" fmla="*/ 0 w 173"/>
                <a:gd name="T5" fmla="*/ 173 h 173"/>
                <a:gd name="T6" fmla="*/ 0 w 173"/>
                <a:gd name="T7" fmla="*/ 90 h 173"/>
                <a:gd name="T8" fmla="*/ 90 w 173"/>
                <a:gd name="T9" fmla="*/ 0 h 173"/>
              </a:gdLst>
              <a:ahLst/>
              <a:cxnLst>
                <a:cxn ang="0">
                  <a:pos x="T0" y="T1"/>
                </a:cxn>
                <a:cxn ang="0">
                  <a:pos x="T2" y="T3"/>
                </a:cxn>
                <a:cxn ang="0">
                  <a:pos x="T4" y="T5"/>
                </a:cxn>
                <a:cxn ang="0">
                  <a:pos x="T6" y="T7"/>
                </a:cxn>
                <a:cxn ang="0">
                  <a:pos x="T8" y="T9"/>
                </a:cxn>
              </a:cxnLst>
              <a:rect l="0" t="0" r="r" b="b"/>
              <a:pathLst>
                <a:path w="173" h="173">
                  <a:moveTo>
                    <a:pt x="90" y="0"/>
                  </a:moveTo>
                  <a:cubicBezTo>
                    <a:pt x="173" y="0"/>
                    <a:pt x="173" y="0"/>
                    <a:pt x="173" y="0"/>
                  </a:cubicBezTo>
                  <a:cubicBezTo>
                    <a:pt x="166" y="93"/>
                    <a:pt x="92" y="166"/>
                    <a:pt x="0" y="173"/>
                  </a:cubicBezTo>
                  <a:cubicBezTo>
                    <a:pt x="0" y="90"/>
                    <a:pt x="0" y="90"/>
                    <a:pt x="0" y="90"/>
                  </a:cubicBezTo>
                  <a:cubicBezTo>
                    <a:pt x="47" y="84"/>
                    <a:pt x="84" y="47"/>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7">
              <a:extLst>
                <a:ext uri="{FF2B5EF4-FFF2-40B4-BE49-F238E27FC236}">
                  <a16:creationId xmlns:a16="http://schemas.microsoft.com/office/drawing/2014/main" id="{2252E87A-6A81-40D1-9461-95D5224F0B31}"/>
                </a:ext>
              </a:extLst>
            </p:cNvPr>
            <p:cNvSpPr>
              <a:spLocks/>
            </p:cNvSpPr>
            <p:nvPr/>
          </p:nvSpPr>
          <p:spPr bwMode="auto">
            <a:xfrm>
              <a:off x="6097894" y="2870200"/>
              <a:ext cx="520700" cy="515938"/>
            </a:xfrm>
            <a:custGeom>
              <a:avLst/>
              <a:gdLst>
                <a:gd name="T0" fmla="*/ 0 w 173"/>
                <a:gd name="T1" fmla="*/ 82 h 172"/>
                <a:gd name="T2" fmla="*/ 0 w 173"/>
                <a:gd name="T3" fmla="*/ 0 h 172"/>
                <a:gd name="T4" fmla="*/ 173 w 173"/>
                <a:gd name="T5" fmla="*/ 172 h 172"/>
                <a:gd name="T6" fmla="*/ 90 w 173"/>
                <a:gd name="T7" fmla="*/ 172 h 172"/>
                <a:gd name="T8" fmla="*/ 0 w 173"/>
                <a:gd name="T9" fmla="*/ 82 h 172"/>
              </a:gdLst>
              <a:ahLst/>
              <a:cxnLst>
                <a:cxn ang="0">
                  <a:pos x="T0" y="T1"/>
                </a:cxn>
                <a:cxn ang="0">
                  <a:pos x="T2" y="T3"/>
                </a:cxn>
                <a:cxn ang="0">
                  <a:pos x="T4" y="T5"/>
                </a:cxn>
                <a:cxn ang="0">
                  <a:pos x="T6" y="T7"/>
                </a:cxn>
                <a:cxn ang="0">
                  <a:pos x="T8" y="T9"/>
                </a:cxn>
              </a:cxnLst>
              <a:rect l="0" t="0" r="r" b="b"/>
              <a:pathLst>
                <a:path w="173" h="172">
                  <a:moveTo>
                    <a:pt x="0" y="82"/>
                  </a:moveTo>
                  <a:cubicBezTo>
                    <a:pt x="0" y="0"/>
                    <a:pt x="0" y="0"/>
                    <a:pt x="0" y="0"/>
                  </a:cubicBezTo>
                  <a:cubicBezTo>
                    <a:pt x="92" y="7"/>
                    <a:pt x="166" y="80"/>
                    <a:pt x="173" y="172"/>
                  </a:cubicBezTo>
                  <a:cubicBezTo>
                    <a:pt x="90" y="172"/>
                    <a:pt x="90" y="172"/>
                    <a:pt x="90" y="172"/>
                  </a:cubicBezTo>
                  <a:cubicBezTo>
                    <a:pt x="84" y="126"/>
                    <a:pt x="47" y="88"/>
                    <a:pt x="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8">
              <a:extLst>
                <a:ext uri="{FF2B5EF4-FFF2-40B4-BE49-F238E27FC236}">
                  <a16:creationId xmlns:a16="http://schemas.microsoft.com/office/drawing/2014/main" id="{ADBD0F45-41D0-4808-9E29-70A3C395B791}"/>
                </a:ext>
              </a:extLst>
            </p:cNvPr>
            <p:cNvSpPr>
              <a:spLocks/>
            </p:cNvSpPr>
            <p:nvPr/>
          </p:nvSpPr>
          <p:spPr bwMode="auto">
            <a:xfrm>
              <a:off x="5540375" y="2870200"/>
              <a:ext cx="515938" cy="515938"/>
            </a:xfrm>
            <a:custGeom>
              <a:avLst/>
              <a:gdLst>
                <a:gd name="T0" fmla="*/ 82 w 172"/>
                <a:gd name="T1" fmla="*/ 172 h 172"/>
                <a:gd name="T2" fmla="*/ 0 w 172"/>
                <a:gd name="T3" fmla="*/ 172 h 172"/>
                <a:gd name="T4" fmla="*/ 172 w 172"/>
                <a:gd name="T5" fmla="*/ 0 h 172"/>
                <a:gd name="T6" fmla="*/ 172 w 172"/>
                <a:gd name="T7" fmla="*/ 82 h 172"/>
                <a:gd name="T8" fmla="*/ 82 w 172"/>
                <a:gd name="T9" fmla="*/ 172 h 172"/>
              </a:gdLst>
              <a:ahLst/>
              <a:cxnLst>
                <a:cxn ang="0">
                  <a:pos x="T0" y="T1"/>
                </a:cxn>
                <a:cxn ang="0">
                  <a:pos x="T2" y="T3"/>
                </a:cxn>
                <a:cxn ang="0">
                  <a:pos x="T4" y="T5"/>
                </a:cxn>
                <a:cxn ang="0">
                  <a:pos x="T6" y="T7"/>
                </a:cxn>
                <a:cxn ang="0">
                  <a:pos x="T8" y="T9"/>
                </a:cxn>
              </a:cxnLst>
              <a:rect l="0" t="0" r="r" b="b"/>
              <a:pathLst>
                <a:path w="172" h="172">
                  <a:moveTo>
                    <a:pt x="82" y="172"/>
                  </a:moveTo>
                  <a:cubicBezTo>
                    <a:pt x="0" y="172"/>
                    <a:pt x="0" y="172"/>
                    <a:pt x="0" y="172"/>
                  </a:cubicBezTo>
                  <a:cubicBezTo>
                    <a:pt x="6" y="80"/>
                    <a:pt x="80" y="7"/>
                    <a:pt x="172" y="0"/>
                  </a:cubicBezTo>
                  <a:cubicBezTo>
                    <a:pt x="172" y="82"/>
                    <a:pt x="172" y="82"/>
                    <a:pt x="172" y="82"/>
                  </a:cubicBezTo>
                  <a:cubicBezTo>
                    <a:pt x="125" y="88"/>
                    <a:pt x="88" y="126"/>
                    <a:pt x="82"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4" name="Oval 23">
            <a:extLst>
              <a:ext uri="{FF2B5EF4-FFF2-40B4-BE49-F238E27FC236}">
                <a16:creationId xmlns:a16="http://schemas.microsoft.com/office/drawing/2014/main" id="{D570AF8D-5346-44BD-82DE-4E39FE2807C5}"/>
              </a:ext>
              <a:ext uri="{C183D7F6-B498-43B3-948B-1728B52AA6E4}">
                <adec:decorative xmlns:adec="http://schemas.microsoft.com/office/drawing/2017/decorative" val="1"/>
              </a:ext>
            </a:extLst>
          </p:cNvPr>
          <p:cNvSpPr/>
          <p:nvPr/>
        </p:nvSpPr>
        <p:spPr>
          <a:xfrm>
            <a:off x="6931221" y="2147002"/>
            <a:ext cx="1052680" cy="10526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2050594-ED75-4BD6-9F30-3FF422F2D107}"/>
              </a:ext>
              <a:ext uri="{C183D7F6-B498-43B3-948B-1728B52AA6E4}">
                <adec:decorative xmlns:adec="http://schemas.microsoft.com/office/drawing/2017/decorative" val="1"/>
              </a:ext>
            </a:extLst>
          </p:cNvPr>
          <p:cNvSpPr/>
          <p:nvPr/>
        </p:nvSpPr>
        <p:spPr>
          <a:xfrm>
            <a:off x="4324312" y="2268027"/>
            <a:ext cx="1052680" cy="1052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48342780-6568-4E96-8C62-B4B262CB8969}"/>
              </a:ext>
              <a:ext uri="{C183D7F6-B498-43B3-948B-1728B52AA6E4}">
                <adec:decorative xmlns:adec="http://schemas.microsoft.com/office/drawing/2017/decorative" val="1"/>
              </a:ext>
            </a:extLst>
          </p:cNvPr>
          <p:cNvSpPr/>
          <p:nvPr/>
        </p:nvSpPr>
        <p:spPr>
          <a:xfrm>
            <a:off x="6931221" y="4576001"/>
            <a:ext cx="1052680" cy="1052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42195816-E0EF-4C06-9319-FA2742100C34}"/>
              </a:ext>
              <a:ext uri="{C183D7F6-B498-43B3-948B-1728B52AA6E4}">
                <adec:decorative xmlns:adec="http://schemas.microsoft.com/office/drawing/2017/decorative" val="1"/>
              </a:ext>
            </a:extLst>
          </p:cNvPr>
          <p:cNvSpPr/>
          <p:nvPr/>
        </p:nvSpPr>
        <p:spPr>
          <a:xfrm>
            <a:off x="4208099" y="4576001"/>
            <a:ext cx="1052680" cy="105268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CF8A7EC5-3DC6-491A-B43F-24CA6DEFBE61}"/>
              </a:ext>
              <a:ext uri="{C183D7F6-B498-43B3-948B-1728B52AA6E4}">
                <adec:decorative xmlns:adec="http://schemas.microsoft.com/office/drawing/2017/decorative" val="1"/>
              </a:ext>
            </a:extLst>
          </p:cNvPr>
          <p:cNvGrpSpPr/>
          <p:nvPr/>
        </p:nvGrpSpPr>
        <p:grpSpPr>
          <a:xfrm>
            <a:off x="711318" y="2147002"/>
            <a:ext cx="10769364" cy="3481679"/>
            <a:chOff x="788154" y="2147002"/>
            <a:chExt cx="10769364" cy="3481679"/>
          </a:xfrm>
        </p:grpSpPr>
        <p:grpSp>
          <p:nvGrpSpPr>
            <p:cNvPr id="29" name="Group 28">
              <a:extLst>
                <a:ext uri="{FF2B5EF4-FFF2-40B4-BE49-F238E27FC236}">
                  <a16:creationId xmlns:a16="http://schemas.microsoft.com/office/drawing/2014/main" id="{17632067-409A-4C6C-9C61-655CF362D017}"/>
                </a:ext>
              </a:extLst>
            </p:cNvPr>
            <p:cNvGrpSpPr/>
            <p:nvPr/>
          </p:nvGrpSpPr>
          <p:grpSpPr>
            <a:xfrm>
              <a:off x="8324290" y="2147002"/>
              <a:ext cx="3233228" cy="1313007"/>
              <a:chOff x="8209472" y="2043791"/>
              <a:chExt cx="3233228" cy="1313007"/>
            </a:xfrm>
          </p:grpSpPr>
          <p:sp>
            <p:nvSpPr>
              <p:cNvPr id="30" name="TextBox 29">
                <a:extLst>
                  <a:ext uri="{FF2B5EF4-FFF2-40B4-BE49-F238E27FC236}">
                    <a16:creationId xmlns:a16="http://schemas.microsoft.com/office/drawing/2014/main" id="{1BF6ABAB-99E8-47DB-B0E7-7897C92C3938}"/>
                  </a:ext>
                </a:extLst>
              </p:cNvPr>
              <p:cNvSpPr txBox="1"/>
              <p:nvPr/>
            </p:nvSpPr>
            <p:spPr>
              <a:xfrm>
                <a:off x="8209472" y="2371913"/>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31" name="TextBox 30">
                <a:extLst>
                  <a:ext uri="{FF2B5EF4-FFF2-40B4-BE49-F238E27FC236}">
                    <a16:creationId xmlns:a16="http://schemas.microsoft.com/office/drawing/2014/main" id="{1A8B7CBA-912D-4B48-A3A6-8510F1ACEF46}"/>
                  </a:ext>
                </a:extLst>
              </p:cNvPr>
              <p:cNvSpPr txBox="1"/>
              <p:nvPr/>
            </p:nvSpPr>
            <p:spPr>
              <a:xfrm>
                <a:off x="8209472" y="2043791"/>
                <a:ext cx="3233228" cy="276999"/>
              </a:xfrm>
              <a:prstGeom prst="rect">
                <a:avLst/>
              </a:prstGeom>
              <a:noFill/>
            </p:spPr>
            <p:txBody>
              <a:bodyPr wrap="square" lIns="0" tIns="0" rIns="0" bIns="0" rtlCol="0">
                <a:spAutoFit/>
              </a:bodyPr>
              <a:lstStyle/>
              <a:p>
                <a:r>
                  <a:rPr lang="en-US" b="1" dirty="0"/>
                  <a:t>CUSTOMER PERSPECTIVE</a:t>
                </a:r>
              </a:p>
            </p:txBody>
          </p:sp>
        </p:grpSp>
        <p:grpSp>
          <p:nvGrpSpPr>
            <p:cNvPr id="32" name="Group 31">
              <a:extLst>
                <a:ext uri="{FF2B5EF4-FFF2-40B4-BE49-F238E27FC236}">
                  <a16:creationId xmlns:a16="http://schemas.microsoft.com/office/drawing/2014/main" id="{D704045F-06DF-4855-BAA9-72DBCFFEC77E}"/>
                </a:ext>
              </a:extLst>
            </p:cNvPr>
            <p:cNvGrpSpPr/>
            <p:nvPr/>
          </p:nvGrpSpPr>
          <p:grpSpPr>
            <a:xfrm>
              <a:off x="8324290" y="4315674"/>
              <a:ext cx="3233228" cy="1313007"/>
              <a:chOff x="8324290" y="4315674"/>
              <a:chExt cx="3233228" cy="1313007"/>
            </a:xfrm>
          </p:grpSpPr>
          <p:sp>
            <p:nvSpPr>
              <p:cNvPr id="34" name="TextBox 33">
                <a:extLst>
                  <a:ext uri="{FF2B5EF4-FFF2-40B4-BE49-F238E27FC236}">
                    <a16:creationId xmlns:a16="http://schemas.microsoft.com/office/drawing/2014/main" id="{C843676A-60C6-4359-9F0F-B8AE0300D43B}"/>
                  </a:ext>
                </a:extLst>
              </p:cNvPr>
              <p:cNvSpPr txBox="1"/>
              <p:nvPr/>
            </p:nvSpPr>
            <p:spPr>
              <a:xfrm>
                <a:off x="8324290" y="4315674"/>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35" name="TextBox 34">
                <a:extLst>
                  <a:ext uri="{FF2B5EF4-FFF2-40B4-BE49-F238E27FC236}">
                    <a16:creationId xmlns:a16="http://schemas.microsoft.com/office/drawing/2014/main" id="{22B1BDB2-A577-4B8C-86DE-9B1FA359B37E}"/>
                  </a:ext>
                </a:extLst>
              </p:cNvPr>
              <p:cNvSpPr txBox="1"/>
              <p:nvPr/>
            </p:nvSpPr>
            <p:spPr>
              <a:xfrm>
                <a:off x="8324290" y="5351682"/>
                <a:ext cx="3233228" cy="276999"/>
              </a:xfrm>
              <a:prstGeom prst="rect">
                <a:avLst/>
              </a:prstGeom>
              <a:noFill/>
            </p:spPr>
            <p:txBody>
              <a:bodyPr wrap="square" lIns="0" tIns="0" rIns="0" bIns="0" rtlCol="0">
                <a:spAutoFit/>
              </a:bodyPr>
              <a:lstStyle/>
              <a:p>
                <a:r>
                  <a:rPr lang="en-US" b="1" dirty="0"/>
                  <a:t>LEARNING/GROWTH PERSPECTIVE</a:t>
                </a:r>
              </a:p>
            </p:txBody>
          </p:sp>
        </p:grpSp>
        <p:grpSp>
          <p:nvGrpSpPr>
            <p:cNvPr id="37" name="Group 36">
              <a:extLst>
                <a:ext uri="{FF2B5EF4-FFF2-40B4-BE49-F238E27FC236}">
                  <a16:creationId xmlns:a16="http://schemas.microsoft.com/office/drawing/2014/main" id="{A044F10B-8F3E-4EA6-8911-9BACF6193C46}"/>
                </a:ext>
              </a:extLst>
            </p:cNvPr>
            <p:cNvGrpSpPr/>
            <p:nvPr/>
          </p:nvGrpSpPr>
          <p:grpSpPr>
            <a:xfrm>
              <a:off x="788154" y="2147002"/>
              <a:ext cx="3233228" cy="1313007"/>
              <a:chOff x="8209472" y="2043791"/>
              <a:chExt cx="3233228" cy="1313007"/>
            </a:xfrm>
          </p:grpSpPr>
          <p:sp>
            <p:nvSpPr>
              <p:cNvPr id="38" name="TextBox 37">
                <a:extLst>
                  <a:ext uri="{FF2B5EF4-FFF2-40B4-BE49-F238E27FC236}">
                    <a16:creationId xmlns:a16="http://schemas.microsoft.com/office/drawing/2014/main" id="{5E98DE8D-D741-4A2E-A595-F7320F8BE839}"/>
                  </a:ext>
                </a:extLst>
              </p:cNvPr>
              <p:cNvSpPr txBox="1"/>
              <p:nvPr/>
            </p:nvSpPr>
            <p:spPr>
              <a:xfrm>
                <a:off x="8209472" y="2371913"/>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39" name="TextBox 38">
                <a:extLst>
                  <a:ext uri="{FF2B5EF4-FFF2-40B4-BE49-F238E27FC236}">
                    <a16:creationId xmlns:a16="http://schemas.microsoft.com/office/drawing/2014/main" id="{AEE0DDEB-94B0-4768-9871-27F6BE297153}"/>
                  </a:ext>
                </a:extLst>
              </p:cNvPr>
              <p:cNvSpPr txBox="1"/>
              <p:nvPr/>
            </p:nvSpPr>
            <p:spPr>
              <a:xfrm>
                <a:off x="8209472" y="2043791"/>
                <a:ext cx="3233228" cy="276999"/>
              </a:xfrm>
              <a:prstGeom prst="rect">
                <a:avLst/>
              </a:prstGeom>
              <a:noFill/>
            </p:spPr>
            <p:txBody>
              <a:bodyPr wrap="square" lIns="0" tIns="0" rIns="0" bIns="0" rtlCol="0">
                <a:spAutoFit/>
              </a:bodyPr>
              <a:lstStyle/>
              <a:p>
                <a:pPr algn="r"/>
                <a:r>
                  <a:rPr lang="en-US" b="1" dirty="0"/>
                  <a:t>FINANCIAL PERSPECTIVE</a:t>
                </a:r>
              </a:p>
            </p:txBody>
          </p:sp>
        </p:grpSp>
        <p:grpSp>
          <p:nvGrpSpPr>
            <p:cNvPr id="40" name="Group 39">
              <a:extLst>
                <a:ext uri="{FF2B5EF4-FFF2-40B4-BE49-F238E27FC236}">
                  <a16:creationId xmlns:a16="http://schemas.microsoft.com/office/drawing/2014/main" id="{37CFE83A-7B9A-4948-8C8F-A20544A4E3F8}"/>
                </a:ext>
              </a:extLst>
            </p:cNvPr>
            <p:cNvGrpSpPr/>
            <p:nvPr/>
          </p:nvGrpSpPr>
          <p:grpSpPr>
            <a:xfrm>
              <a:off x="788154" y="4315674"/>
              <a:ext cx="3233228" cy="1313007"/>
              <a:chOff x="8324290" y="4315674"/>
              <a:chExt cx="3233228" cy="1313007"/>
            </a:xfrm>
          </p:grpSpPr>
          <p:sp>
            <p:nvSpPr>
              <p:cNvPr id="41" name="TextBox 40">
                <a:extLst>
                  <a:ext uri="{FF2B5EF4-FFF2-40B4-BE49-F238E27FC236}">
                    <a16:creationId xmlns:a16="http://schemas.microsoft.com/office/drawing/2014/main" id="{F0163476-7C3B-4403-BCBE-6E2197D4AF48}"/>
                  </a:ext>
                </a:extLst>
              </p:cNvPr>
              <p:cNvSpPr txBox="1"/>
              <p:nvPr/>
            </p:nvSpPr>
            <p:spPr>
              <a:xfrm>
                <a:off x="8324290" y="4315674"/>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42" name="TextBox 41">
                <a:extLst>
                  <a:ext uri="{FF2B5EF4-FFF2-40B4-BE49-F238E27FC236}">
                    <a16:creationId xmlns:a16="http://schemas.microsoft.com/office/drawing/2014/main" id="{3CC98909-5ABB-4A3D-BC52-5BB105E69483}"/>
                  </a:ext>
                </a:extLst>
              </p:cNvPr>
              <p:cNvSpPr txBox="1"/>
              <p:nvPr/>
            </p:nvSpPr>
            <p:spPr>
              <a:xfrm>
                <a:off x="8324290" y="5351682"/>
                <a:ext cx="3233228" cy="276999"/>
              </a:xfrm>
              <a:prstGeom prst="rect">
                <a:avLst/>
              </a:prstGeom>
              <a:noFill/>
            </p:spPr>
            <p:txBody>
              <a:bodyPr wrap="square" lIns="0" tIns="0" rIns="0" bIns="0" rtlCol="0">
                <a:spAutoFit/>
              </a:bodyPr>
              <a:lstStyle/>
              <a:p>
                <a:pPr algn="r"/>
                <a:r>
                  <a:rPr lang="en-US" b="1" dirty="0"/>
                  <a:t>INTERNAL PROCESS PERSPECTIVE</a:t>
                </a:r>
              </a:p>
            </p:txBody>
          </p:sp>
        </p:grpSp>
      </p:grpSp>
      <p:grpSp>
        <p:nvGrpSpPr>
          <p:cNvPr id="75" name="Group 74" descr="This image is an icon of a human being. ">
            <a:extLst>
              <a:ext uri="{FF2B5EF4-FFF2-40B4-BE49-F238E27FC236}">
                <a16:creationId xmlns:a16="http://schemas.microsoft.com/office/drawing/2014/main" id="{03658782-57B9-4C48-9C71-07695163187A}"/>
              </a:ext>
            </a:extLst>
          </p:cNvPr>
          <p:cNvGrpSpPr/>
          <p:nvPr/>
        </p:nvGrpSpPr>
        <p:grpSpPr>
          <a:xfrm>
            <a:off x="7284682" y="2522553"/>
            <a:ext cx="345758" cy="301578"/>
            <a:chOff x="9312275" y="5386388"/>
            <a:chExt cx="285750" cy="249238"/>
          </a:xfrm>
          <a:solidFill>
            <a:schemeClr val="bg1"/>
          </a:solidFill>
        </p:grpSpPr>
        <p:sp>
          <p:nvSpPr>
            <p:cNvPr id="76" name="Freeform 3445">
              <a:extLst>
                <a:ext uri="{FF2B5EF4-FFF2-40B4-BE49-F238E27FC236}">
                  <a16:creationId xmlns:a16="http://schemas.microsoft.com/office/drawing/2014/main" id="{7542754E-CB96-41C7-B68A-87941CFD3212}"/>
                </a:ext>
              </a:extLst>
            </p:cNvPr>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3446">
              <a:extLst>
                <a:ext uri="{FF2B5EF4-FFF2-40B4-BE49-F238E27FC236}">
                  <a16:creationId xmlns:a16="http://schemas.microsoft.com/office/drawing/2014/main" id="{334072C5-8E7E-4A65-ABAD-8FD2AA02B623}"/>
                </a:ext>
              </a:extLst>
            </p:cNvPr>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77" descr="This image is an icon of a bar chart. ">
            <a:extLst>
              <a:ext uri="{FF2B5EF4-FFF2-40B4-BE49-F238E27FC236}">
                <a16:creationId xmlns:a16="http://schemas.microsoft.com/office/drawing/2014/main" id="{ABB60BDA-D4C1-4C07-BE44-8158EF962C92}"/>
              </a:ext>
            </a:extLst>
          </p:cNvPr>
          <p:cNvGrpSpPr/>
          <p:nvPr/>
        </p:nvGrpSpPr>
        <p:grpSpPr>
          <a:xfrm>
            <a:off x="7283722" y="4934265"/>
            <a:ext cx="347679" cy="336153"/>
            <a:chOff x="4892675" y="2501900"/>
            <a:chExt cx="287338" cy="277813"/>
          </a:xfrm>
          <a:solidFill>
            <a:schemeClr val="bg1"/>
          </a:solidFill>
        </p:grpSpPr>
        <p:sp>
          <p:nvSpPr>
            <p:cNvPr id="79" name="Freeform 300">
              <a:extLst>
                <a:ext uri="{FF2B5EF4-FFF2-40B4-BE49-F238E27FC236}">
                  <a16:creationId xmlns:a16="http://schemas.microsoft.com/office/drawing/2014/main" id="{079F1AF8-61FC-4E38-A00F-4F8AC7B28271}"/>
                </a:ext>
              </a:extLst>
            </p:cNvPr>
            <p:cNvSpPr>
              <a:spLocks/>
            </p:cNvSpPr>
            <p:nvPr/>
          </p:nvSpPr>
          <p:spPr bwMode="auto">
            <a:xfrm>
              <a:off x="4924425" y="2501900"/>
              <a:ext cx="227013" cy="157163"/>
            </a:xfrm>
            <a:custGeom>
              <a:avLst/>
              <a:gdLst>
                <a:gd name="T0" fmla="*/ 19 w 712"/>
                <a:gd name="T1" fmla="*/ 494 h 495"/>
                <a:gd name="T2" fmla="*/ 679 w 712"/>
                <a:gd name="T3" fmla="*/ 60 h 495"/>
                <a:gd name="T4" fmla="*/ 668 w 712"/>
                <a:gd name="T5" fmla="*/ 167 h 495"/>
                <a:gd name="T6" fmla="*/ 669 w 712"/>
                <a:gd name="T7" fmla="*/ 173 h 495"/>
                <a:gd name="T8" fmla="*/ 672 w 712"/>
                <a:gd name="T9" fmla="*/ 177 h 495"/>
                <a:gd name="T10" fmla="*/ 677 w 712"/>
                <a:gd name="T11" fmla="*/ 180 h 495"/>
                <a:gd name="T12" fmla="*/ 682 w 712"/>
                <a:gd name="T13" fmla="*/ 180 h 495"/>
                <a:gd name="T14" fmla="*/ 688 w 712"/>
                <a:gd name="T15" fmla="*/ 179 h 495"/>
                <a:gd name="T16" fmla="*/ 696 w 712"/>
                <a:gd name="T17" fmla="*/ 173 h 495"/>
                <a:gd name="T18" fmla="*/ 712 w 712"/>
                <a:gd name="T19" fmla="*/ 31 h 495"/>
                <a:gd name="T20" fmla="*/ 712 w 712"/>
                <a:gd name="T21" fmla="*/ 30 h 495"/>
                <a:gd name="T22" fmla="*/ 712 w 712"/>
                <a:gd name="T23" fmla="*/ 27 h 495"/>
                <a:gd name="T24" fmla="*/ 711 w 712"/>
                <a:gd name="T25" fmla="*/ 24 h 495"/>
                <a:gd name="T26" fmla="*/ 710 w 712"/>
                <a:gd name="T27" fmla="*/ 22 h 495"/>
                <a:gd name="T28" fmla="*/ 710 w 712"/>
                <a:gd name="T29" fmla="*/ 22 h 495"/>
                <a:gd name="T30" fmla="*/ 707 w 712"/>
                <a:gd name="T31" fmla="*/ 20 h 495"/>
                <a:gd name="T32" fmla="*/ 705 w 712"/>
                <a:gd name="T33" fmla="*/ 17 h 495"/>
                <a:gd name="T34" fmla="*/ 702 w 712"/>
                <a:gd name="T35" fmla="*/ 16 h 495"/>
                <a:gd name="T36" fmla="*/ 700 w 712"/>
                <a:gd name="T37" fmla="*/ 15 h 495"/>
                <a:gd name="T38" fmla="*/ 699 w 712"/>
                <a:gd name="T39" fmla="*/ 15 h 495"/>
                <a:gd name="T40" fmla="*/ 561 w 712"/>
                <a:gd name="T41" fmla="*/ 0 h 495"/>
                <a:gd name="T42" fmla="*/ 555 w 712"/>
                <a:gd name="T43" fmla="*/ 1 h 495"/>
                <a:gd name="T44" fmla="*/ 551 w 712"/>
                <a:gd name="T45" fmla="*/ 6 h 495"/>
                <a:gd name="T46" fmla="*/ 548 w 712"/>
                <a:gd name="T47" fmla="*/ 11 h 495"/>
                <a:gd name="T48" fmla="*/ 547 w 712"/>
                <a:gd name="T49" fmla="*/ 16 h 495"/>
                <a:gd name="T50" fmla="*/ 549 w 712"/>
                <a:gd name="T51" fmla="*/ 22 h 495"/>
                <a:gd name="T52" fmla="*/ 552 w 712"/>
                <a:gd name="T53" fmla="*/ 27 h 495"/>
                <a:gd name="T54" fmla="*/ 557 w 712"/>
                <a:gd name="T55" fmla="*/ 29 h 495"/>
                <a:gd name="T56" fmla="*/ 654 w 712"/>
                <a:gd name="T57" fmla="*/ 41 h 495"/>
                <a:gd name="T58" fmla="*/ 4 w 712"/>
                <a:gd name="T59" fmla="*/ 469 h 495"/>
                <a:gd name="T60" fmla="*/ 1 w 712"/>
                <a:gd name="T61" fmla="*/ 473 h 495"/>
                <a:gd name="T62" fmla="*/ 0 w 712"/>
                <a:gd name="T63" fmla="*/ 480 h 495"/>
                <a:gd name="T64" fmla="*/ 1 w 712"/>
                <a:gd name="T65" fmla="*/ 485 h 495"/>
                <a:gd name="T66" fmla="*/ 5 w 712"/>
                <a:gd name="T67" fmla="*/ 490 h 495"/>
                <a:gd name="T68" fmla="*/ 11 w 712"/>
                <a:gd name="T69"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495">
                  <a:moveTo>
                    <a:pt x="15" y="495"/>
                  </a:moveTo>
                  <a:lnTo>
                    <a:pt x="19" y="494"/>
                  </a:lnTo>
                  <a:lnTo>
                    <a:pt x="23" y="493"/>
                  </a:lnTo>
                  <a:lnTo>
                    <a:pt x="679" y="60"/>
                  </a:lnTo>
                  <a:lnTo>
                    <a:pt x="668" y="164"/>
                  </a:lnTo>
                  <a:lnTo>
                    <a:pt x="668" y="167"/>
                  </a:lnTo>
                  <a:lnTo>
                    <a:pt x="668" y="170"/>
                  </a:lnTo>
                  <a:lnTo>
                    <a:pt x="669" y="173"/>
                  </a:lnTo>
                  <a:lnTo>
                    <a:pt x="671" y="175"/>
                  </a:lnTo>
                  <a:lnTo>
                    <a:pt x="672" y="177"/>
                  </a:lnTo>
                  <a:lnTo>
                    <a:pt x="675" y="179"/>
                  </a:lnTo>
                  <a:lnTo>
                    <a:pt x="677" y="180"/>
                  </a:lnTo>
                  <a:lnTo>
                    <a:pt x="681" y="180"/>
                  </a:lnTo>
                  <a:lnTo>
                    <a:pt x="682" y="180"/>
                  </a:lnTo>
                  <a:lnTo>
                    <a:pt x="682" y="180"/>
                  </a:lnTo>
                  <a:lnTo>
                    <a:pt x="688" y="179"/>
                  </a:lnTo>
                  <a:lnTo>
                    <a:pt x="692" y="177"/>
                  </a:lnTo>
                  <a:lnTo>
                    <a:pt x="696" y="173"/>
                  </a:lnTo>
                  <a:lnTo>
                    <a:pt x="697" y="168"/>
                  </a:lnTo>
                  <a:lnTo>
                    <a:pt x="712" y="31"/>
                  </a:lnTo>
                  <a:lnTo>
                    <a:pt x="712" y="31"/>
                  </a:lnTo>
                  <a:lnTo>
                    <a:pt x="712" y="30"/>
                  </a:lnTo>
                  <a:lnTo>
                    <a:pt x="712" y="28"/>
                  </a:lnTo>
                  <a:lnTo>
                    <a:pt x="712" y="27"/>
                  </a:lnTo>
                  <a:lnTo>
                    <a:pt x="712" y="25"/>
                  </a:lnTo>
                  <a:lnTo>
                    <a:pt x="711" y="24"/>
                  </a:lnTo>
                  <a:lnTo>
                    <a:pt x="711" y="23"/>
                  </a:lnTo>
                  <a:lnTo>
                    <a:pt x="710" y="22"/>
                  </a:lnTo>
                  <a:lnTo>
                    <a:pt x="710" y="22"/>
                  </a:lnTo>
                  <a:lnTo>
                    <a:pt x="710" y="22"/>
                  </a:lnTo>
                  <a:lnTo>
                    <a:pt x="709" y="21"/>
                  </a:lnTo>
                  <a:lnTo>
                    <a:pt x="707" y="20"/>
                  </a:lnTo>
                  <a:lnTo>
                    <a:pt x="706" y="18"/>
                  </a:lnTo>
                  <a:lnTo>
                    <a:pt x="705" y="17"/>
                  </a:lnTo>
                  <a:lnTo>
                    <a:pt x="704" y="17"/>
                  </a:lnTo>
                  <a:lnTo>
                    <a:pt x="702" y="16"/>
                  </a:lnTo>
                  <a:lnTo>
                    <a:pt x="701" y="16"/>
                  </a:lnTo>
                  <a:lnTo>
                    <a:pt x="700" y="15"/>
                  </a:lnTo>
                  <a:lnTo>
                    <a:pt x="699" y="15"/>
                  </a:lnTo>
                  <a:lnTo>
                    <a:pt x="699" y="15"/>
                  </a:lnTo>
                  <a:lnTo>
                    <a:pt x="564" y="0"/>
                  </a:lnTo>
                  <a:lnTo>
                    <a:pt x="561" y="0"/>
                  </a:lnTo>
                  <a:lnTo>
                    <a:pt x="557" y="0"/>
                  </a:lnTo>
                  <a:lnTo>
                    <a:pt x="555" y="1"/>
                  </a:lnTo>
                  <a:lnTo>
                    <a:pt x="553" y="3"/>
                  </a:lnTo>
                  <a:lnTo>
                    <a:pt x="551" y="6"/>
                  </a:lnTo>
                  <a:lnTo>
                    <a:pt x="549" y="8"/>
                  </a:lnTo>
                  <a:lnTo>
                    <a:pt x="548" y="11"/>
                  </a:lnTo>
                  <a:lnTo>
                    <a:pt x="547" y="13"/>
                  </a:lnTo>
                  <a:lnTo>
                    <a:pt x="547" y="16"/>
                  </a:lnTo>
                  <a:lnTo>
                    <a:pt x="548" y="20"/>
                  </a:lnTo>
                  <a:lnTo>
                    <a:pt x="549" y="22"/>
                  </a:lnTo>
                  <a:lnTo>
                    <a:pt x="550" y="25"/>
                  </a:lnTo>
                  <a:lnTo>
                    <a:pt x="552" y="27"/>
                  </a:lnTo>
                  <a:lnTo>
                    <a:pt x="554" y="28"/>
                  </a:lnTo>
                  <a:lnTo>
                    <a:pt x="557" y="29"/>
                  </a:lnTo>
                  <a:lnTo>
                    <a:pt x="561" y="30"/>
                  </a:lnTo>
                  <a:lnTo>
                    <a:pt x="654" y="41"/>
                  </a:lnTo>
                  <a:lnTo>
                    <a:pt x="6" y="467"/>
                  </a:lnTo>
                  <a:lnTo>
                    <a:pt x="4" y="469"/>
                  </a:lnTo>
                  <a:lnTo>
                    <a:pt x="2" y="471"/>
                  </a:lnTo>
                  <a:lnTo>
                    <a:pt x="1" y="473"/>
                  </a:lnTo>
                  <a:lnTo>
                    <a:pt x="0" y="477"/>
                  </a:lnTo>
                  <a:lnTo>
                    <a:pt x="0" y="480"/>
                  </a:lnTo>
                  <a:lnTo>
                    <a:pt x="0" y="482"/>
                  </a:lnTo>
                  <a:lnTo>
                    <a:pt x="1" y="485"/>
                  </a:lnTo>
                  <a:lnTo>
                    <a:pt x="2" y="488"/>
                  </a:lnTo>
                  <a:lnTo>
                    <a:pt x="5" y="490"/>
                  </a:lnTo>
                  <a:lnTo>
                    <a:pt x="8" y="493"/>
                  </a:lnTo>
                  <a:lnTo>
                    <a:pt x="11" y="494"/>
                  </a:lnTo>
                  <a:lnTo>
                    <a:pt x="1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301">
              <a:extLst>
                <a:ext uri="{FF2B5EF4-FFF2-40B4-BE49-F238E27FC236}">
                  <a16:creationId xmlns:a16="http://schemas.microsoft.com/office/drawing/2014/main" id="{12F6D320-A2D7-49AA-A59C-B7DFD83EB68C}"/>
                </a:ext>
              </a:extLst>
            </p:cNvPr>
            <p:cNvSpPr>
              <a:spLocks/>
            </p:cNvSpPr>
            <p:nvPr/>
          </p:nvSpPr>
          <p:spPr bwMode="auto">
            <a:xfrm>
              <a:off x="4892675" y="2587625"/>
              <a:ext cx="287338" cy="192088"/>
            </a:xfrm>
            <a:custGeom>
              <a:avLst/>
              <a:gdLst>
                <a:gd name="T0" fmla="*/ 843 w 903"/>
                <a:gd name="T1" fmla="*/ 572 h 602"/>
                <a:gd name="T2" fmla="*/ 842 w 903"/>
                <a:gd name="T3" fmla="*/ 12 h 602"/>
                <a:gd name="T4" fmla="*/ 840 w 903"/>
                <a:gd name="T5" fmla="*/ 7 h 602"/>
                <a:gd name="T6" fmla="*/ 835 w 903"/>
                <a:gd name="T7" fmla="*/ 3 h 602"/>
                <a:gd name="T8" fmla="*/ 830 w 903"/>
                <a:gd name="T9" fmla="*/ 1 h 602"/>
                <a:gd name="T10" fmla="*/ 707 w 903"/>
                <a:gd name="T11" fmla="*/ 0 h 602"/>
                <a:gd name="T12" fmla="*/ 701 w 903"/>
                <a:gd name="T13" fmla="*/ 2 h 602"/>
                <a:gd name="T14" fmla="*/ 696 w 903"/>
                <a:gd name="T15" fmla="*/ 5 h 602"/>
                <a:gd name="T16" fmla="*/ 693 w 903"/>
                <a:gd name="T17" fmla="*/ 9 h 602"/>
                <a:gd name="T18" fmla="*/ 692 w 903"/>
                <a:gd name="T19" fmla="*/ 16 h 602"/>
                <a:gd name="T20" fmla="*/ 632 w 903"/>
                <a:gd name="T21" fmla="*/ 572 h 602"/>
                <a:gd name="T22" fmla="*/ 632 w 903"/>
                <a:gd name="T23" fmla="*/ 163 h 602"/>
                <a:gd name="T24" fmla="*/ 629 w 903"/>
                <a:gd name="T25" fmla="*/ 157 h 602"/>
                <a:gd name="T26" fmla="*/ 625 w 903"/>
                <a:gd name="T27" fmla="*/ 153 h 602"/>
                <a:gd name="T28" fmla="*/ 620 w 903"/>
                <a:gd name="T29" fmla="*/ 151 h 602"/>
                <a:gd name="T30" fmla="*/ 496 w 903"/>
                <a:gd name="T31" fmla="*/ 151 h 602"/>
                <a:gd name="T32" fmla="*/ 490 w 903"/>
                <a:gd name="T33" fmla="*/ 152 h 602"/>
                <a:gd name="T34" fmla="*/ 486 w 903"/>
                <a:gd name="T35" fmla="*/ 155 h 602"/>
                <a:gd name="T36" fmla="*/ 482 w 903"/>
                <a:gd name="T37" fmla="*/ 159 h 602"/>
                <a:gd name="T38" fmla="*/ 481 w 903"/>
                <a:gd name="T39" fmla="*/ 166 h 602"/>
                <a:gd name="T40" fmla="*/ 421 w 903"/>
                <a:gd name="T41" fmla="*/ 572 h 602"/>
                <a:gd name="T42" fmla="*/ 420 w 903"/>
                <a:gd name="T43" fmla="*/ 313 h 602"/>
                <a:gd name="T44" fmla="*/ 418 w 903"/>
                <a:gd name="T45" fmla="*/ 307 h 602"/>
                <a:gd name="T46" fmla="*/ 414 w 903"/>
                <a:gd name="T47" fmla="*/ 304 h 602"/>
                <a:gd name="T48" fmla="*/ 408 w 903"/>
                <a:gd name="T49" fmla="*/ 302 h 602"/>
                <a:gd name="T50" fmla="*/ 285 w 903"/>
                <a:gd name="T51" fmla="*/ 301 h 602"/>
                <a:gd name="T52" fmla="*/ 280 w 903"/>
                <a:gd name="T53" fmla="*/ 302 h 602"/>
                <a:gd name="T54" fmla="*/ 274 w 903"/>
                <a:gd name="T55" fmla="*/ 305 h 602"/>
                <a:gd name="T56" fmla="*/ 271 w 903"/>
                <a:gd name="T57" fmla="*/ 311 h 602"/>
                <a:gd name="T58" fmla="*/ 270 w 903"/>
                <a:gd name="T59" fmla="*/ 316 h 602"/>
                <a:gd name="T60" fmla="*/ 210 w 903"/>
                <a:gd name="T61" fmla="*/ 572 h 602"/>
                <a:gd name="T62" fmla="*/ 210 w 903"/>
                <a:gd name="T63" fmla="*/ 464 h 602"/>
                <a:gd name="T64" fmla="*/ 208 w 903"/>
                <a:gd name="T65" fmla="*/ 459 h 602"/>
                <a:gd name="T66" fmla="*/ 204 w 903"/>
                <a:gd name="T67" fmla="*/ 454 h 602"/>
                <a:gd name="T68" fmla="*/ 198 w 903"/>
                <a:gd name="T69" fmla="*/ 452 h 602"/>
                <a:gd name="T70" fmla="*/ 75 w 903"/>
                <a:gd name="T71" fmla="*/ 452 h 602"/>
                <a:gd name="T72" fmla="*/ 69 w 903"/>
                <a:gd name="T73" fmla="*/ 453 h 602"/>
                <a:gd name="T74" fmla="*/ 64 w 903"/>
                <a:gd name="T75" fmla="*/ 457 h 602"/>
                <a:gd name="T76" fmla="*/ 61 w 903"/>
                <a:gd name="T77" fmla="*/ 461 h 602"/>
                <a:gd name="T78" fmla="*/ 60 w 903"/>
                <a:gd name="T79" fmla="*/ 467 h 602"/>
                <a:gd name="T80" fmla="*/ 15 w 903"/>
                <a:gd name="T81" fmla="*/ 572 h 602"/>
                <a:gd name="T82" fmla="*/ 8 w 903"/>
                <a:gd name="T83" fmla="*/ 573 h 602"/>
                <a:gd name="T84" fmla="*/ 4 w 903"/>
                <a:gd name="T85" fmla="*/ 577 h 602"/>
                <a:gd name="T86" fmla="*/ 1 w 903"/>
                <a:gd name="T87" fmla="*/ 581 h 602"/>
                <a:gd name="T88" fmla="*/ 0 w 903"/>
                <a:gd name="T89" fmla="*/ 587 h 602"/>
                <a:gd name="T90" fmla="*/ 1 w 903"/>
                <a:gd name="T91" fmla="*/ 593 h 602"/>
                <a:gd name="T92" fmla="*/ 4 w 903"/>
                <a:gd name="T93" fmla="*/ 598 h 602"/>
                <a:gd name="T94" fmla="*/ 8 w 903"/>
                <a:gd name="T95" fmla="*/ 601 h 602"/>
                <a:gd name="T96" fmla="*/ 15 w 903"/>
                <a:gd name="T97" fmla="*/ 602 h 602"/>
                <a:gd name="T98" fmla="*/ 195 w 903"/>
                <a:gd name="T99" fmla="*/ 602 h 602"/>
                <a:gd name="T100" fmla="*/ 406 w 903"/>
                <a:gd name="T101" fmla="*/ 602 h 602"/>
                <a:gd name="T102" fmla="*/ 617 w 903"/>
                <a:gd name="T103" fmla="*/ 602 h 602"/>
                <a:gd name="T104" fmla="*/ 828 w 903"/>
                <a:gd name="T105" fmla="*/ 602 h 602"/>
                <a:gd name="T106" fmla="*/ 891 w 903"/>
                <a:gd name="T107" fmla="*/ 602 h 602"/>
                <a:gd name="T108" fmla="*/ 896 w 903"/>
                <a:gd name="T109" fmla="*/ 600 h 602"/>
                <a:gd name="T110" fmla="*/ 900 w 903"/>
                <a:gd name="T111" fmla="*/ 596 h 602"/>
                <a:gd name="T112" fmla="*/ 902 w 903"/>
                <a:gd name="T113" fmla="*/ 591 h 602"/>
                <a:gd name="T114" fmla="*/ 902 w 903"/>
                <a:gd name="T115" fmla="*/ 584 h 602"/>
                <a:gd name="T116" fmla="*/ 900 w 903"/>
                <a:gd name="T117" fmla="*/ 579 h 602"/>
                <a:gd name="T118" fmla="*/ 896 w 903"/>
                <a:gd name="T119" fmla="*/ 575 h 602"/>
                <a:gd name="T120" fmla="*/ 891 w 903"/>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602">
                  <a:moveTo>
                    <a:pt x="888" y="572"/>
                  </a:moveTo>
                  <a:lnTo>
                    <a:pt x="843" y="572"/>
                  </a:lnTo>
                  <a:lnTo>
                    <a:pt x="843" y="16"/>
                  </a:lnTo>
                  <a:lnTo>
                    <a:pt x="842" y="12"/>
                  </a:lnTo>
                  <a:lnTo>
                    <a:pt x="842" y="9"/>
                  </a:lnTo>
                  <a:lnTo>
                    <a:pt x="840" y="7"/>
                  </a:lnTo>
                  <a:lnTo>
                    <a:pt x="839" y="5"/>
                  </a:lnTo>
                  <a:lnTo>
                    <a:pt x="835" y="3"/>
                  </a:lnTo>
                  <a:lnTo>
                    <a:pt x="833" y="2"/>
                  </a:lnTo>
                  <a:lnTo>
                    <a:pt x="830" y="1"/>
                  </a:lnTo>
                  <a:lnTo>
                    <a:pt x="828" y="1"/>
                  </a:lnTo>
                  <a:lnTo>
                    <a:pt x="707" y="0"/>
                  </a:lnTo>
                  <a:lnTo>
                    <a:pt x="704" y="1"/>
                  </a:lnTo>
                  <a:lnTo>
                    <a:pt x="701" y="2"/>
                  </a:lnTo>
                  <a:lnTo>
                    <a:pt x="698" y="3"/>
                  </a:lnTo>
                  <a:lnTo>
                    <a:pt x="696" y="5"/>
                  </a:lnTo>
                  <a:lnTo>
                    <a:pt x="695" y="7"/>
                  </a:lnTo>
                  <a:lnTo>
                    <a:pt x="693" y="9"/>
                  </a:lnTo>
                  <a:lnTo>
                    <a:pt x="693" y="12"/>
                  </a:lnTo>
                  <a:lnTo>
                    <a:pt x="692" y="16"/>
                  </a:lnTo>
                  <a:lnTo>
                    <a:pt x="692" y="572"/>
                  </a:lnTo>
                  <a:lnTo>
                    <a:pt x="632" y="572"/>
                  </a:lnTo>
                  <a:lnTo>
                    <a:pt x="632" y="166"/>
                  </a:lnTo>
                  <a:lnTo>
                    <a:pt x="632" y="163"/>
                  </a:lnTo>
                  <a:lnTo>
                    <a:pt x="630" y="159"/>
                  </a:lnTo>
                  <a:lnTo>
                    <a:pt x="629" y="157"/>
                  </a:lnTo>
                  <a:lnTo>
                    <a:pt x="627" y="155"/>
                  </a:lnTo>
                  <a:lnTo>
                    <a:pt x="625" y="153"/>
                  </a:lnTo>
                  <a:lnTo>
                    <a:pt x="623" y="152"/>
                  </a:lnTo>
                  <a:lnTo>
                    <a:pt x="620" y="151"/>
                  </a:lnTo>
                  <a:lnTo>
                    <a:pt x="617" y="151"/>
                  </a:lnTo>
                  <a:lnTo>
                    <a:pt x="496" y="151"/>
                  </a:lnTo>
                  <a:lnTo>
                    <a:pt x="493" y="151"/>
                  </a:lnTo>
                  <a:lnTo>
                    <a:pt x="490" y="152"/>
                  </a:lnTo>
                  <a:lnTo>
                    <a:pt x="488" y="153"/>
                  </a:lnTo>
                  <a:lnTo>
                    <a:pt x="486" y="155"/>
                  </a:lnTo>
                  <a:lnTo>
                    <a:pt x="484" y="157"/>
                  </a:lnTo>
                  <a:lnTo>
                    <a:pt x="482" y="159"/>
                  </a:lnTo>
                  <a:lnTo>
                    <a:pt x="481" y="163"/>
                  </a:lnTo>
                  <a:lnTo>
                    <a:pt x="481" y="166"/>
                  </a:lnTo>
                  <a:lnTo>
                    <a:pt x="481" y="572"/>
                  </a:lnTo>
                  <a:lnTo>
                    <a:pt x="421" y="572"/>
                  </a:lnTo>
                  <a:lnTo>
                    <a:pt x="421" y="316"/>
                  </a:lnTo>
                  <a:lnTo>
                    <a:pt x="420" y="313"/>
                  </a:lnTo>
                  <a:lnTo>
                    <a:pt x="420" y="311"/>
                  </a:lnTo>
                  <a:lnTo>
                    <a:pt x="418" y="307"/>
                  </a:lnTo>
                  <a:lnTo>
                    <a:pt x="417" y="305"/>
                  </a:lnTo>
                  <a:lnTo>
                    <a:pt x="414" y="304"/>
                  </a:lnTo>
                  <a:lnTo>
                    <a:pt x="412" y="302"/>
                  </a:lnTo>
                  <a:lnTo>
                    <a:pt x="408" y="302"/>
                  </a:lnTo>
                  <a:lnTo>
                    <a:pt x="406" y="301"/>
                  </a:lnTo>
                  <a:lnTo>
                    <a:pt x="285" y="301"/>
                  </a:lnTo>
                  <a:lnTo>
                    <a:pt x="283" y="302"/>
                  </a:lnTo>
                  <a:lnTo>
                    <a:pt x="280" y="302"/>
                  </a:lnTo>
                  <a:lnTo>
                    <a:pt x="278" y="304"/>
                  </a:lnTo>
                  <a:lnTo>
                    <a:pt x="274" y="305"/>
                  </a:lnTo>
                  <a:lnTo>
                    <a:pt x="273" y="307"/>
                  </a:lnTo>
                  <a:lnTo>
                    <a:pt x="271" y="311"/>
                  </a:lnTo>
                  <a:lnTo>
                    <a:pt x="271" y="313"/>
                  </a:lnTo>
                  <a:lnTo>
                    <a:pt x="270" y="316"/>
                  </a:lnTo>
                  <a:lnTo>
                    <a:pt x="270" y="572"/>
                  </a:lnTo>
                  <a:lnTo>
                    <a:pt x="210" y="572"/>
                  </a:lnTo>
                  <a:lnTo>
                    <a:pt x="210" y="467"/>
                  </a:lnTo>
                  <a:lnTo>
                    <a:pt x="210" y="464"/>
                  </a:lnTo>
                  <a:lnTo>
                    <a:pt x="209" y="461"/>
                  </a:lnTo>
                  <a:lnTo>
                    <a:pt x="208" y="459"/>
                  </a:lnTo>
                  <a:lnTo>
                    <a:pt x="206" y="457"/>
                  </a:lnTo>
                  <a:lnTo>
                    <a:pt x="204" y="454"/>
                  </a:lnTo>
                  <a:lnTo>
                    <a:pt x="201" y="453"/>
                  </a:lnTo>
                  <a:lnTo>
                    <a:pt x="198" y="452"/>
                  </a:lnTo>
                  <a:lnTo>
                    <a:pt x="195" y="452"/>
                  </a:lnTo>
                  <a:lnTo>
                    <a:pt x="75" y="452"/>
                  </a:lnTo>
                  <a:lnTo>
                    <a:pt x="72" y="452"/>
                  </a:lnTo>
                  <a:lnTo>
                    <a:pt x="69" y="453"/>
                  </a:lnTo>
                  <a:lnTo>
                    <a:pt x="66" y="454"/>
                  </a:lnTo>
                  <a:lnTo>
                    <a:pt x="64" y="457"/>
                  </a:lnTo>
                  <a:lnTo>
                    <a:pt x="62" y="459"/>
                  </a:lnTo>
                  <a:lnTo>
                    <a:pt x="61" y="461"/>
                  </a:lnTo>
                  <a:lnTo>
                    <a:pt x="60" y="464"/>
                  </a:lnTo>
                  <a:lnTo>
                    <a:pt x="60" y="467"/>
                  </a:lnTo>
                  <a:lnTo>
                    <a:pt x="60" y="572"/>
                  </a:lnTo>
                  <a:lnTo>
                    <a:pt x="15" y="572"/>
                  </a:lnTo>
                  <a:lnTo>
                    <a:pt x="12" y="572"/>
                  </a:lnTo>
                  <a:lnTo>
                    <a:pt x="8" y="573"/>
                  </a:lnTo>
                  <a:lnTo>
                    <a:pt x="6" y="575"/>
                  </a:lnTo>
                  <a:lnTo>
                    <a:pt x="4" y="577"/>
                  </a:lnTo>
                  <a:lnTo>
                    <a:pt x="2" y="579"/>
                  </a:lnTo>
                  <a:lnTo>
                    <a:pt x="1" y="581"/>
                  </a:lnTo>
                  <a:lnTo>
                    <a:pt x="0" y="584"/>
                  </a:lnTo>
                  <a:lnTo>
                    <a:pt x="0" y="587"/>
                  </a:lnTo>
                  <a:lnTo>
                    <a:pt x="0" y="591"/>
                  </a:lnTo>
                  <a:lnTo>
                    <a:pt x="1" y="593"/>
                  </a:lnTo>
                  <a:lnTo>
                    <a:pt x="2" y="596"/>
                  </a:lnTo>
                  <a:lnTo>
                    <a:pt x="4" y="598"/>
                  </a:lnTo>
                  <a:lnTo>
                    <a:pt x="6" y="600"/>
                  </a:lnTo>
                  <a:lnTo>
                    <a:pt x="8" y="601"/>
                  </a:lnTo>
                  <a:lnTo>
                    <a:pt x="12" y="602"/>
                  </a:lnTo>
                  <a:lnTo>
                    <a:pt x="15" y="602"/>
                  </a:lnTo>
                  <a:lnTo>
                    <a:pt x="75" y="602"/>
                  </a:lnTo>
                  <a:lnTo>
                    <a:pt x="195" y="602"/>
                  </a:lnTo>
                  <a:lnTo>
                    <a:pt x="285" y="602"/>
                  </a:lnTo>
                  <a:lnTo>
                    <a:pt x="406" y="602"/>
                  </a:lnTo>
                  <a:lnTo>
                    <a:pt x="496" y="602"/>
                  </a:lnTo>
                  <a:lnTo>
                    <a:pt x="617" y="602"/>
                  </a:lnTo>
                  <a:lnTo>
                    <a:pt x="707" y="602"/>
                  </a:lnTo>
                  <a:lnTo>
                    <a:pt x="828" y="602"/>
                  </a:lnTo>
                  <a:lnTo>
                    <a:pt x="888" y="602"/>
                  </a:lnTo>
                  <a:lnTo>
                    <a:pt x="891" y="602"/>
                  </a:lnTo>
                  <a:lnTo>
                    <a:pt x="893" y="601"/>
                  </a:lnTo>
                  <a:lnTo>
                    <a:pt x="896" y="600"/>
                  </a:lnTo>
                  <a:lnTo>
                    <a:pt x="899" y="598"/>
                  </a:lnTo>
                  <a:lnTo>
                    <a:pt x="900" y="596"/>
                  </a:lnTo>
                  <a:lnTo>
                    <a:pt x="902" y="593"/>
                  </a:lnTo>
                  <a:lnTo>
                    <a:pt x="902" y="591"/>
                  </a:lnTo>
                  <a:lnTo>
                    <a:pt x="903" y="587"/>
                  </a:lnTo>
                  <a:lnTo>
                    <a:pt x="902" y="584"/>
                  </a:lnTo>
                  <a:lnTo>
                    <a:pt x="902" y="581"/>
                  </a:lnTo>
                  <a:lnTo>
                    <a:pt x="900" y="579"/>
                  </a:lnTo>
                  <a:lnTo>
                    <a:pt x="899" y="577"/>
                  </a:lnTo>
                  <a:lnTo>
                    <a:pt x="896" y="575"/>
                  </a:lnTo>
                  <a:lnTo>
                    <a:pt x="893" y="573"/>
                  </a:lnTo>
                  <a:lnTo>
                    <a:pt x="891" y="572"/>
                  </a:lnTo>
                  <a:lnTo>
                    <a:pt x="888"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descr="This image is an icon of gears. ">
            <a:extLst>
              <a:ext uri="{FF2B5EF4-FFF2-40B4-BE49-F238E27FC236}">
                <a16:creationId xmlns:a16="http://schemas.microsoft.com/office/drawing/2014/main" id="{CF7442ED-E503-49F5-9126-27F11E0DE074}"/>
              </a:ext>
            </a:extLst>
          </p:cNvPr>
          <p:cNvGrpSpPr/>
          <p:nvPr/>
        </p:nvGrpSpPr>
        <p:grpSpPr>
          <a:xfrm>
            <a:off x="4567322" y="4930423"/>
            <a:ext cx="334234" cy="343837"/>
            <a:chOff x="7048500" y="1387475"/>
            <a:chExt cx="276226" cy="284163"/>
          </a:xfrm>
          <a:solidFill>
            <a:schemeClr val="bg1"/>
          </a:solidFill>
        </p:grpSpPr>
        <p:sp>
          <p:nvSpPr>
            <p:cNvPr id="82" name="Freeform 4357">
              <a:extLst>
                <a:ext uri="{FF2B5EF4-FFF2-40B4-BE49-F238E27FC236}">
                  <a16:creationId xmlns:a16="http://schemas.microsoft.com/office/drawing/2014/main" id="{5D20C8D8-9E27-4678-9329-87F88DA477A3}"/>
                </a:ext>
              </a:extLst>
            </p:cNvPr>
            <p:cNvSpPr>
              <a:spLocks noEditPoints="1"/>
            </p:cNvSpPr>
            <p:nvPr/>
          </p:nvSpPr>
          <p:spPr bwMode="auto">
            <a:xfrm>
              <a:off x="7161213" y="1387475"/>
              <a:ext cx="163513" cy="160338"/>
            </a:xfrm>
            <a:custGeom>
              <a:avLst/>
              <a:gdLst>
                <a:gd name="T0" fmla="*/ 229 w 512"/>
                <a:gd name="T1" fmla="*/ 345 h 506"/>
                <a:gd name="T2" fmla="*/ 198 w 512"/>
                <a:gd name="T3" fmla="*/ 328 h 506"/>
                <a:gd name="T4" fmla="*/ 177 w 512"/>
                <a:gd name="T5" fmla="*/ 302 h 506"/>
                <a:gd name="T6" fmla="*/ 166 w 512"/>
                <a:gd name="T7" fmla="*/ 268 h 506"/>
                <a:gd name="T8" fmla="*/ 169 w 512"/>
                <a:gd name="T9" fmla="*/ 232 h 506"/>
                <a:gd name="T10" fmla="*/ 187 w 512"/>
                <a:gd name="T11" fmla="*/ 201 h 506"/>
                <a:gd name="T12" fmla="*/ 213 w 512"/>
                <a:gd name="T13" fmla="*/ 179 h 506"/>
                <a:gd name="T14" fmla="*/ 246 w 512"/>
                <a:gd name="T15" fmla="*/ 169 h 506"/>
                <a:gd name="T16" fmla="*/ 283 w 512"/>
                <a:gd name="T17" fmla="*/ 172 h 506"/>
                <a:gd name="T18" fmla="*/ 314 w 512"/>
                <a:gd name="T19" fmla="*/ 189 h 506"/>
                <a:gd name="T20" fmla="*/ 335 w 512"/>
                <a:gd name="T21" fmla="*/ 216 h 506"/>
                <a:gd name="T22" fmla="*/ 346 w 512"/>
                <a:gd name="T23" fmla="*/ 250 h 506"/>
                <a:gd name="T24" fmla="*/ 343 w 512"/>
                <a:gd name="T25" fmla="*/ 286 h 506"/>
                <a:gd name="T26" fmla="*/ 326 w 512"/>
                <a:gd name="T27" fmla="*/ 316 h 506"/>
                <a:gd name="T28" fmla="*/ 299 w 512"/>
                <a:gd name="T29" fmla="*/ 338 h 506"/>
                <a:gd name="T30" fmla="*/ 265 w 512"/>
                <a:gd name="T31" fmla="*/ 348 h 506"/>
                <a:gd name="T32" fmla="*/ 458 w 512"/>
                <a:gd name="T33" fmla="*/ 276 h 506"/>
                <a:gd name="T34" fmla="*/ 504 w 512"/>
                <a:gd name="T35" fmla="*/ 198 h 506"/>
                <a:gd name="T36" fmla="*/ 511 w 512"/>
                <a:gd name="T37" fmla="*/ 189 h 506"/>
                <a:gd name="T38" fmla="*/ 510 w 512"/>
                <a:gd name="T39" fmla="*/ 178 h 506"/>
                <a:gd name="T40" fmla="*/ 438 w 512"/>
                <a:gd name="T41" fmla="*/ 72 h 506"/>
                <a:gd name="T42" fmla="*/ 363 w 512"/>
                <a:gd name="T43" fmla="*/ 85 h 506"/>
                <a:gd name="T44" fmla="*/ 332 w 512"/>
                <a:gd name="T45" fmla="*/ 10 h 506"/>
                <a:gd name="T46" fmla="*/ 326 w 512"/>
                <a:gd name="T47" fmla="*/ 2 h 506"/>
                <a:gd name="T48" fmla="*/ 204 w 512"/>
                <a:gd name="T49" fmla="*/ 0 h 506"/>
                <a:gd name="T50" fmla="*/ 193 w 512"/>
                <a:gd name="T51" fmla="*/ 3 h 506"/>
                <a:gd name="T52" fmla="*/ 189 w 512"/>
                <a:gd name="T53" fmla="*/ 14 h 506"/>
                <a:gd name="T54" fmla="*/ 162 w 512"/>
                <a:gd name="T55" fmla="*/ 78 h 506"/>
                <a:gd name="T56" fmla="*/ 81 w 512"/>
                <a:gd name="T57" fmla="*/ 74 h 506"/>
                <a:gd name="T58" fmla="*/ 65 w 512"/>
                <a:gd name="T59" fmla="*/ 76 h 506"/>
                <a:gd name="T60" fmla="*/ 1 w 512"/>
                <a:gd name="T61" fmla="*/ 184 h 506"/>
                <a:gd name="T62" fmla="*/ 6 w 512"/>
                <a:gd name="T63" fmla="*/ 197 h 506"/>
                <a:gd name="T64" fmla="*/ 53 w 512"/>
                <a:gd name="T65" fmla="*/ 259 h 506"/>
                <a:gd name="T66" fmla="*/ 4 w 512"/>
                <a:gd name="T67" fmla="*/ 324 h 506"/>
                <a:gd name="T68" fmla="*/ 1 w 512"/>
                <a:gd name="T69" fmla="*/ 338 h 506"/>
                <a:gd name="T70" fmla="*/ 62 w 512"/>
                <a:gd name="T71" fmla="*/ 442 h 506"/>
                <a:gd name="T72" fmla="*/ 73 w 512"/>
                <a:gd name="T73" fmla="*/ 445 h 506"/>
                <a:gd name="T74" fmla="*/ 141 w 512"/>
                <a:gd name="T75" fmla="*/ 427 h 506"/>
                <a:gd name="T76" fmla="*/ 179 w 512"/>
                <a:gd name="T77" fmla="*/ 447 h 506"/>
                <a:gd name="T78" fmla="*/ 190 w 512"/>
                <a:gd name="T79" fmla="*/ 497 h 506"/>
                <a:gd name="T80" fmla="*/ 198 w 512"/>
                <a:gd name="T81" fmla="*/ 505 h 506"/>
                <a:gd name="T82" fmla="*/ 320 w 512"/>
                <a:gd name="T83" fmla="*/ 506 h 506"/>
                <a:gd name="T84" fmla="*/ 330 w 512"/>
                <a:gd name="T85" fmla="*/ 499 h 506"/>
                <a:gd name="T86" fmla="*/ 332 w 512"/>
                <a:gd name="T87" fmla="*/ 448 h 506"/>
                <a:gd name="T88" fmla="*/ 387 w 512"/>
                <a:gd name="T89" fmla="*/ 416 h 506"/>
                <a:gd name="T90" fmla="*/ 441 w 512"/>
                <a:gd name="T91" fmla="*/ 446 h 506"/>
                <a:gd name="T92" fmla="*/ 451 w 512"/>
                <a:gd name="T93" fmla="*/ 440 h 506"/>
                <a:gd name="T94" fmla="*/ 512 w 512"/>
                <a:gd name="T95" fmla="*/ 335 h 506"/>
                <a:gd name="T96" fmla="*/ 509 w 512"/>
                <a:gd name="T97" fmla="*/ 32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506">
                  <a:moveTo>
                    <a:pt x="256" y="350"/>
                  </a:moveTo>
                  <a:lnTo>
                    <a:pt x="246" y="348"/>
                  </a:lnTo>
                  <a:lnTo>
                    <a:pt x="238" y="347"/>
                  </a:lnTo>
                  <a:lnTo>
                    <a:pt x="229" y="345"/>
                  </a:lnTo>
                  <a:lnTo>
                    <a:pt x="221" y="342"/>
                  </a:lnTo>
                  <a:lnTo>
                    <a:pt x="213" y="338"/>
                  </a:lnTo>
                  <a:lnTo>
                    <a:pt x="206" y="334"/>
                  </a:lnTo>
                  <a:lnTo>
                    <a:pt x="198" y="328"/>
                  </a:lnTo>
                  <a:lnTo>
                    <a:pt x="192" y="323"/>
                  </a:lnTo>
                  <a:lnTo>
                    <a:pt x="187" y="316"/>
                  </a:lnTo>
                  <a:lnTo>
                    <a:pt x="181" y="310"/>
                  </a:lnTo>
                  <a:lnTo>
                    <a:pt x="177" y="302"/>
                  </a:lnTo>
                  <a:lnTo>
                    <a:pt x="173" y="294"/>
                  </a:lnTo>
                  <a:lnTo>
                    <a:pt x="169" y="286"/>
                  </a:lnTo>
                  <a:lnTo>
                    <a:pt x="167" y="278"/>
                  </a:lnTo>
                  <a:lnTo>
                    <a:pt x="166" y="268"/>
                  </a:lnTo>
                  <a:lnTo>
                    <a:pt x="165" y="260"/>
                  </a:lnTo>
                  <a:lnTo>
                    <a:pt x="166" y="250"/>
                  </a:lnTo>
                  <a:lnTo>
                    <a:pt x="167" y="240"/>
                  </a:lnTo>
                  <a:lnTo>
                    <a:pt x="169" y="232"/>
                  </a:lnTo>
                  <a:lnTo>
                    <a:pt x="173" y="223"/>
                  </a:lnTo>
                  <a:lnTo>
                    <a:pt x="177" y="216"/>
                  </a:lnTo>
                  <a:lnTo>
                    <a:pt x="181" y="208"/>
                  </a:lnTo>
                  <a:lnTo>
                    <a:pt x="187" y="201"/>
                  </a:lnTo>
                  <a:lnTo>
                    <a:pt x="192" y="194"/>
                  </a:lnTo>
                  <a:lnTo>
                    <a:pt x="198" y="189"/>
                  </a:lnTo>
                  <a:lnTo>
                    <a:pt x="206" y="184"/>
                  </a:lnTo>
                  <a:lnTo>
                    <a:pt x="213" y="179"/>
                  </a:lnTo>
                  <a:lnTo>
                    <a:pt x="221" y="175"/>
                  </a:lnTo>
                  <a:lnTo>
                    <a:pt x="229" y="172"/>
                  </a:lnTo>
                  <a:lnTo>
                    <a:pt x="238" y="170"/>
                  </a:lnTo>
                  <a:lnTo>
                    <a:pt x="246" y="169"/>
                  </a:lnTo>
                  <a:lnTo>
                    <a:pt x="256" y="168"/>
                  </a:lnTo>
                  <a:lnTo>
                    <a:pt x="265" y="169"/>
                  </a:lnTo>
                  <a:lnTo>
                    <a:pt x="274" y="170"/>
                  </a:lnTo>
                  <a:lnTo>
                    <a:pt x="283" y="172"/>
                  </a:lnTo>
                  <a:lnTo>
                    <a:pt x="291" y="175"/>
                  </a:lnTo>
                  <a:lnTo>
                    <a:pt x="299" y="179"/>
                  </a:lnTo>
                  <a:lnTo>
                    <a:pt x="306" y="184"/>
                  </a:lnTo>
                  <a:lnTo>
                    <a:pt x="314" y="189"/>
                  </a:lnTo>
                  <a:lnTo>
                    <a:pt x="320" y="194"/>
                  </a:lnTo>
                  <a:lnTo>
                    <a:pt x="326" y="201"/>
                  </a:lnTo>
                  <a:lnTo>
                    <a:pt x="331" y="208"/>
                  </a:lnTo>
                  <a:lnTo>
                    <a:pt x="335" y="216"/>
                  </a:lnTo>
                  <a:lnTo>
                    <a:pt x="340" y="223"/>
                  </a:lnTo>
                  <a:lnTo>
                    <a:pt x="343" y="232"/>
                  </a:lnTo>
                  <a:lnTo>
                    <a:pt x="345" y="240"/>
                  </a:lnTo>
                  <a:lnTo>
                    <a:pt x="346" y="250"/>
                  </a:lnTo>
                  <a:lnTo>
                    <a:pt x="346" y="260"/>
                  </a:lnTo>
                  <a:lnTo>
                    <a:pt x="346" y="268"/>
                  </a:lnTo>
                  <a:lnTo>
                    <a:pt x="345" y="278"/>
                  </a:lnTo>
                  <a:lnTo>
                    <a:pt x="343" y="286"/>
                  </a:lnTo>
                  <a:lnTo>
                    <a:pt x="340" y="294"/>
                  </a:lnTo>
                  <a:lnTo>
                    <a:pt x="335" y="302"/>
                  </a:lnTo>
                  <a:lnTo>
                    <a:pt x="331" y="310"/>
                  </a:lnTo>
                  <a:lnTo>
                    <a:pt x="326" y="316"/>
                  </a:lnTo>
                  <a:lnTo>
                    <a:pt x="320" y="323"/>
                  </a:lnTo>
                  <a:lnTo>
                    <a:pt x="314" y="328"/>
                  </a:lnTo>
                  <a:lnTo>
                    <a:pt x="306" y="334"/>
                  </a:lnTo>
                  <a:lnTo>
                    <a:pt x="299" y="338"/>
                  </a:lnTo>
                  <a:lnTo>
                    <a:pt x="291" y="342"/>
                  </a:lnTo>
                  <a:lnTo>
                    <a:pt x="283" y="345"/>
                  </a:lnTo>
                  <a:lnTo>
                    <a:pt x="274" y="347"/>
                  </a:lnTo>
                  <a:lnTo>
                    <a:pt x="265" y="348"/>
                  </a:lnTo>
                  <a:lnTo>
                    <a:pt x="256" y="350"/>
                  </a:lnTo>
                  <a:close/>
                  <a:moveTo>
                    <a:pt x="504" y="320"/>
                  </a:moveTo>
                  <a:lnTo>
                    <a:pt x="456" y="292"/>
                  </a:lnTo>
                  <a:lnTo>
                    <a:pt x="458" y="276"/>
                  </a:lnTo>
                  <a:lnTo>
                    <a:pt x="459" y="259"/>
                  </a:lnTo>
                  <a:lnTo>
                    <a:pt x="458" y="241"/>
                  </a:lnTo>
                  <a:lnTo>
                    <a:pt x="456" y="225"/>
                  </a:lnTo>
                  <a:lnTo>
                    <a:pt x="504" y="198"/>
                  </a:lnTo>
                  <a:lnTo>
                    <a:pt x="506" y="197"/>
                  </a:lnTo>
                  <a:lnTo>
                    <a:pt x="509" y="194"/>
                  </a:lnTo>
                  <a:lnTo>
                    <a:pt x="510" y="191"/>
                  </a:lnTo>
                  <a:lnTo>
                    <a:pt x="511" y="189"/>
                  </a:lnTo>
                  <a:lnTo>
                    <a:pt x="512" y="186"/>
                  </a:lnTo>
                  <a:lnTo>
                    <a:pt x="512" y="184"/>
                  </a:lnTo>
                  <a:lnTo>
                    <a:pt x="511" y="181"/>
                  </a:lnTo>
                  <a:lnTo>
                    <a:pt x="510" y="178"/>
                  </a:lnTo>
                  <a:lnTo>
                    <a:pt x="453" y="80"/>
                  </a:lnTo>
                  <a:lnTo>
                    <a:pt x="449" y="76"/>
                  </a:lnTo>
                  <a:lnTo>
                    <a:pt x="443" y="72"/>
                  </a:lnTo>
                  <a:lnTo>
                    <a:pt x="438" y="72"/>
                  </a:lnTo>
                  <a:lnTo>
                    <a:pt x="433" y="74"/>
                  </a:lnTo>
                  <a:lnTo>
                    <a:pt x="387" y="102"/>
                  </a:lnTo>
                  <a:lnTo>
                    <a:pt x="376" y="94"/>
                  </a:lnTo>
                  <a:lnTo>
                    <a:pt x="363" y="85"/>
                  </a:lnTo>
                  <a:lnTo>
                    <a:pt x="348" y="78"/>
                  </a:lnTo>
                  <a:lnTo>
                    <a:pt x="332" y="69"/>
                  </a:lnTo>
                  <a:lnTo>
                    <a:pt x="332" y="14"/>
                  </a:lnTo>
                  <a:lnTo>
                    <a:pt x="332" y="10"/>
                  </a:lnTo>
                  <a:lnTo>
                    <a:pt x="331" y="8"/>
                  </a:lnTo>
                  <a:lnTo>
                    <a:pt x="330" y="5"/>
                  </a:lnTo>
                  <a:lnTo>
                    <a:pt x="328" y="3"/>
                  </a:lnTo>
                  <a:lnTo>
                    <a:pt x="326" y="2"/>
                  </a:lnTo>
                  <a:lnTo>
                    <a:pt x="322" y="1"/>
                  </a:lnTo>
                  <a:lnTo>
                    <a:pt x="320" y="0"/>
                  </a:lnTo>
                  <a:lnTo>
                    <a:pt x="317" y="0"/>
                  </a:lnTo>
                  <a:lnTo>
                    <a:pt x="204" y="0"/>
                  </a:lnTo>
                  <a:lnTo>
                    <a:pt x="200" y="0"/>
                  </a:lnTo>
                  <a:lnTo>
                    <a:pt x="198" y="1"/>
                  </a:lnTo>
                  <a:lnTo>
                    <a:pt x="195" y="2"/>
                  </a:lnTo>
                  <a:lnTo>
                    <a:pt x="193" y="3"/>
                  </a:lnTo>
                  <a:lnTo>
                    <a:pt x="192" y="5"/>
                  </a:lnTo>
                  <a:lnTo>
                    <a:pt x="190" y="8"/>
                  </a:lnTo>
                  <a:lnTo>
                    <a:pt x="190" y="10"/>
                  </a:lnTo>
                  <a:lnTo>
                    <a:pt x="189" y="14"/>
                  </a:lnTo>
                  <a:lnTo>
                    <a:pt x="189" y="68"/>
                  </a:lnTo>
                  <a:lnTo>
                    <a:pt x="179" y="71"/>
                  </a:lnTo>
                  <a:lnTo>
                    <a:pt x="169" y="75"/>
                  </a:lnTo>
                  <a:lnTo>
                    <a:pt x="162" y="78"/>
                  </a:lnTo>
                  <a:lnTo>
                    <a:pt x="154" y="82"/>
                  </a:lnTo>
                  <a:lnTo>
                    <a:pt x="141" y="92"/>
                  </a:lnTo>
                  <a:lnTo>
                    <a:pt x="129" y="102"/>
                  </a:lnTo>
                  <a:lnTo>
                    <a:pt x="81" y="74"/>
                  </a:lnTo>
                  <a:lnTo>
                    <a:pt x="75" y="72"/>
                  </a:lnTo>
                  <a:lnTo>
                    <a:pt x="69" y="74"/>
                  </a:lnTo>
                  <a:lnTo>
                    <a:pt x="67" y="74"/>
                  </a:lnTo>
                  <a:lnTo>
                    <a:pt x="65" y="76"/>
                  </a:lnTo>
                  <a:lnTo>
                    <a:pt x="62" y="78"/>
                  </a:lnTo>
                  <a:lnTo>
                    <a:pt x="60" y="80"/>
                  </a:lnTo>
                  <a:lnTo>
                    <a:pt x="3" y="177"/>
                  </a:lnTo>
                  <a:lnTo>
                    <a:pt x="1" y="184"/>
                  </a:lnTo>
                  <a:lnTo>
                    <a:pt x="1" y="189"/>
                  </a:lnTo>
                  <a:lnTo>
                    <a:pt x="3" y="192"/>
                  </a:lnTo>
                  <a:lnTo>
                    <a:pt x="4" y="194"/>
                  </a:lnTo>
                  <a:lnTo>
                    <a:pt x="6" y="197"/>
                  </a:lnTo>
                  <a:lnTo>
                    <a:pt x="9" y="198"/>
                  </a:lnTo>
                  <a:lnTo>
                    <a:pt x="56" y="225"/>
                  </a:lnTo>
                  <a:lnTo>
                    <a:pt x="54" y="241"/>
                  </a:lnTo>
                  <a:lnTo>
                    <a:pt x="53" y="259"/>
                  </a:lnTo>
                  <a:lnTo>
                    <a:pt x="53" y="276"/>
                  </a:lnTo>
                  <a:lnTo>
                    <a:pt x="55" y="292"/>
                  </a:lnTo>
                  <a:lnTo>
                    <a:pt x="8" y="320"/>
                  </a:lnTo>
                  <a:lnTo>
                    <a:pt x="4" y="324"/>
                  </a:lnTo>
                  <a:lnTo>
                    <a:pt x="1" y="328"/>
                  </a:lnTo>
                  <a:lnTo>
                    <a:pt x="0" y="331"/>
                  </a:lnTo>
                  <a:lnTo>
                    <a:pt x="0" y="335"/>
                  </a:lnTo>
                  <a:lnTo>
                    <a:pt x="1" y="338"/>
                  </a:lnTo>
                  <a:lnTo>
                    <a:pt x="3" y="340"/>
                  </a:lnTo>
                  <a:lnTo>
                    <a:pt x="59" y="437"/>
                  </a:lnTo>
                  <a:lnTo>
                    <a:pt x="60" y="439"/>
                  </a:lnTo>
                  <a:lnTo>
                    <a:pt x="62" y="442"/>
                  </a:lnTo>
                  <a:lnTo>
                    <a:pt x="66" y="444"/>
                  </a:lnTo>
                  <a:lnTo>
                    <a:pt x="68" y="445"/>
                  </a:lnTo>
                  <a:lnTo>
                    <a:pt x="71" y="446"/>
                  </a:lnTo>
                  <a:lnTo>
                    <a:pt x="73" y="445"/>
                  </a:lnTo>
                  <a:lnTo>
                    <a:pt x="76" y="445"/>
                  </a:lnTo>
                  <a:lnTo>
                    <a:pt x="80" y="444"/>
                  </a:lnTo>
                  <a:lnTo>
                    <a:pt x="129" y="416"/>
                  </a:lnTo>
                  <a:lnTo>
                    <a:pt x="141" y="427"/>
                  </a:lnTo>
                  <a:lnTo>
                    <a:pt x="154" y="435"/>
                  </a:lnTo>
                  <a:lnTo>
                    <a:pt x="162" y="439"/>
                  </a:lnTo>
                  <a:lnTo>
                    <a:pt x="169" y="444"/>
                  </a:lnTo>
                  <a:lnTo>
                    <a:pt x="179" y="447"/>
                  </a:lnTo>
                  <a:lnTo>
                    <a:pt x="189" y="451"/>
                  </a:lnTo>
                  <a:lnTo>
                    <a:pt x="189" y="491"/>
                  </a:lnTo>
                  <a:lnTo>
                    <a:pt x="190" y="494"/>
                  </a:lnTo>
                  <a:lnTo>
                    <a:pt x="190" y="497"/>
                  </a:lnTo>
                  <a:lnTo>
                    <a:pt x="192" y="499"/>
                  </a:lnTo>
                  <a:lnTo>
                    <a:pt x="193" y="501"/>
                  </a:lnTo>
                  <a:lnTo>
                    <a:pt x="195" y="504"/>
                  </a:lnTo>
                  <a:lnTo>
                    <a:pt x="198" y="505"/>
                  </a:lnTo>
                  <a:lnTo>
                    <a:pt x="200" y="506"/>
                  </a:lnTo>
                  <a:lnTo>
                    <a:pt x="204" y="506"/>
                  </a:lnTo>
                  <a:lnTo>
                    <a:pt x="317" y="506"/>
                  </a:lnTo>
                  <a:lnTo>
                    <a:pt x="320" y="506"/>
                  </a:lnTo>
                  <a:lnTo>
                    <a:pt x="322" y="505"/>
                  </a:lnTo>
                  <a:lnTo>
                    <a:pt x="326" y="504"/>
                  </a:lnTo>
                  <a:lnTo>
                    <a:pt x="328" y="501"/>
                  </a:lnTo>
                  <a:lnTo>
                    <a:pt x="330" y="499"/>
                  </a:lnTo>
                  <a:lnTo>
                    <a:pt x="331" y="497"/>
                  </a:lnTo>
                  <a:lnTo>
                    <a:pt x="332" y="494"/>
                  </a:lnTo>
                  <a:lnTo>
                    <a:pt x="332" y="491"/>
                  </a:lnTo>
                  <a:lnTo>
                    <a:pt x="332" y="448"/>
                  </a:lnTo>
                  <a:lnTo>
                    <a:pt x="348" y="439"/>
                  </a:lnTo>
                  <a:lnTo>
                    <a:pt x="363" y="432"/>
                  </a:lnTo>
                  <a:lnTo>
                    <a:pt x="376" y="424"/>
                  </a:lnTo>
                  <a:lnTo>
                    <a:pt x="387" y="416"/>
                  </a:lnTo>
                  <a:lnTo>
                    <a:pt x="433" y="444"/>
                  </a:lnTo>
                  <a:lnTo>
                    <a:pt x="435" y="445"/>
                  </a:lnTo>
                  <a:lnTo>
                    <a:pt x="438" y="445"/>
                  </a:lnTo>
                  <a:lnTo>
                    <a:pt x="441" y="446"/>
                  </a:lnTo>
                  <a:lnTo>
                    <a:pt x="443" y="445"/>
                  </a:lnTo>
                  <a:lnTo>
                    <a:pt x="447" y="444"/>
                  </a:lnTo>
                  <a:lnTo>
                    <a:pt x="449" y="443"/>
                  </a:lnTo>
                  <a:lnTo>
                    <a:pt x="451" y="440"/>
                  </a:lnTo>
                  <a:lnTo>
                    <a:pt x="453" y="437"/>
                  </a:lnTo>
                  <a:lnTo>
                    <a:pt x="510" y="340"/>
                  </a:lnTo>
                  <a:lnTo>
                    <a:pt x="511" y="338"/>
                  </a:lnTo>
                  <a:lnTo>
                    <a:pt x="512" y="335"/>
                  </a:lnTo>
                  <a:lnTo>
                    <a:pt x="512" y="331"/>
                  </a:lnTo>
                  <a:lnTo>
                    <a:pt x="511" y="328"/>
                  </a:lnTo>
                  <a:lnTo>
                    <a:pt x="510" y="326"/>
                  </a:lnTo>
                  <a:lnTo>
                    <a:pt x="509" y="323"/>
                  </a:lnTo>
                  <a:lnTo>
                    <a:pt x="506" y="321"/>
                  </a:lnTo>
                  <a:lnTo>
                    <a:pt x="504"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4358">
              <a:extLst>
                <a:ext uri="{FF2B5EF4-FFF2-40B4-BE49-F238E27FC236}">
                  <a16:creationId xmlns:a16="http://schemas.microsoft.com/office/drawing/2014/main" id="{51F64262-4CAE-411C-BA9D-7B6EC8255730}"/>
                </a:ext>
              </a:extLst>
            </p:cNvPr>
            <p:cNvSpPr>
              <a:spLocks noEditPoints="1"/>
            </p:cNvSpPr>
            <p:nvPr/>
          </p:nvSpPr>
          <p:spPr bwMode="auto">
            <a:xfrm>
              <a:off x="7048500" y="1509713"/>
              <a:ext cx="161925" cy="161925"/>
            </a:xfrm>
            <a:custGeom>
              <a:avLst/>
              <a:gdLst>
                <a:gd name="T0" fmla="*/ 229 w 511"/>
                <a:gd name="T1" fmla="*/ 335 h 509"/>
                <a:gd name="T2" fmla="*/ 198 w 511"/>
                <a:gd name="T3" fmla="*/ 319 h 509"/>
                <a:gd name="T4" fmla="*/ 176 w 511"/>
                <a:gd name="T5" fmla="*/ 292 h 509"/>
                <a:gd name="T6" fmla="*/ 166 w 511"/>
                <a:gd name="T7" fmla="*/ 258 h 509"/>
                <a:gd name="T8" fmla="*/ 169 w 511"/>
                <a:gd name="T9" fmla="*/ 223 h 509"/>
                <a:gd name="T10" fmla="*/ 186 w 511"/>
                <a:gd name="T11" fmla="*/ 191 h 509"/>
                <a:gd name="T12" fmla="*/ 213 w 511"/>
                <a:gd name="T13" fmla="*/ 169 h 509"/>
                <a:gd name="T14" fmla="*/ 246 w 511"/>
                <a:gd name="T15" fmla="*/ 158 h 509"/>
                <a:gd name="T16" fmla="*/ 282 w 511"/>
                <a:gd name="T17" fmla="*/ 163 h 509"/>
                <a:gd name="T18" fmla="*/ 313 w 511"/>
                <a:gd name="T19" fmla="*/ 179 h 509"/>
                <a:gd name="T20" fmla="*/ 335 w 511"/>
                <a:gd name="T21" fmla="*/ 206 h 509"/>
                <a:gd name="T22" fmla="*/ 346 w 511"/>
                <a:gd name="T23" fmla="*/ 240 h 509"/>
                <a:gd name="T24" fmla="*/ 342 w 511"/>
                <a:gd name="T25" fmla="*/ 276 h 509"/>
                <a:gd name="T26" fmla="*/ 325 w 511"/>
                <a:gd name="T27" fmla="*/ 306 h 509"/>
                <a:gd name="T28" fmla="*/ 298 w 511"/>
                <a:gd name="T29" fmla="*/ 328 h 509"/>
                <a:gd name="T30" fmla="*/ 265 w 511"/>
                <a:gd name="T31" fmla="*/ 338 h 509"/>
                <a:gd name="T32" fmla="*/ 511 w 511"/>
                <a:gd name="T33" fmla="*/ 173 h 509"/>
                <a:gd name="T34" fmla="*/ 450 w 511"/>
                <a:gd name="T35" fmla="*/ 67 h 509"/>
                <a:gd name="T36" fmla="*/ 441 w 511"/>
                <a:gd name="T37" fmla="*/ 63 h 509"/>
                <a:gd name="T38" fmla="*/ 386 w 511"/>
                <a:gd name="T39" fmla="*/ 92 h 509"/>
                <a:gd name="T40" fmla="*/ 332 w 511"/>
                <a:gd name="T41" fmla="*/ 59 h 509"/>
                <a:gd name="T42" fmla="*/ 329 w 511"/>
                <a:gd name="T43" fmla="*/ 6 h 509"/>
                <a:gd name="T44" fmla="*/ 320 w 511"/>
                <a:gd name="T45" fmla="*/ 0 h 509"/>
                <a:gd name="T46" fmla="*/ 198 w 511"/>
                <a:gd name="T47" fmla="*/ 1 h 509"/>
                <a:gd name="T48" fmla="*/ 190 w 511"/>
                <a:gd name="T49" fmla="*/ 9 h 509"/>
                <a:gd name="T50" fmla="*/ 179 w 511"/>
                <a:gd name="T51" fmla="*/ 61 h 509"/>
                <a:gd name="T52" fmla="*/ 141 w 511"/>
                <a:gd name="T53" fmla="*/ 81 h 509"/>
                <a:gd name="T54" fmla="*/ 68 w 511"/>
                <a:gd name="T55" fmla="*/ 63 h 509"/>
                <a:gd name="T56" fmla="*/ 60 w 511"/>
                <a:gd name="T57" fmla="*/ 70 h 509"/>
                <a:gd name="T58" fmla="*/ 1 w 511"/>
                <a:gd name="T59" fmla="*/ 177 h 509"/>
                <a:gd name="T60" fmla="*/ 5 w 511"/>
                <a:gd name="T61" fmla="*/ 186 h 509"/>
                <a:gd name="T62" fmla="*/ 52 w 511"/>
                <a:gd name="T63" fmla="*/ 249 h 509"/>
                <a:gd name="T64" fmla="*/ 5 w 511"/>
                <a:gd name="T65" fmla="*/ 311 h 509"/>
                <a:gd name="T66" fmla="*/ 0 w 511"/>
                <a:gd name="T67" fmla="*/ 322 h 509"/>
                <a:gd name="T68" fmla="*/ 59 w 511"/>
                <a:gd name="T69" fmla="*/ 429 h 509"/>
                <a:gd name="T70" fmla="*/ 74 w 511"/>
                <a:gd name="T71" fmla="*/ 435 h 509"/>
                <a:gd name="T72" fmla="*/ 140 w 511"/>
                <a:gd name="T73" fmla="*/ 416 h 509"/>
                <a:gd name="T74" fmla="*/ 179 w 511"/>
                <a:gd name="T75" fmla="*/ 438 h 509"/>
                <a:gd name="T76" fmla="*/ 190 w 511"/>
                <a:gd name="T77" fmla="*/ 500 h 509"/>
                <a:gd name="T78" fmla="*/ 198 w 511"/>
                <a:gd name="T79" fmla="*/ 508 h 509"/>
                <a:gd name="T80" fmla="*/ 320 w 511"/>
                <a:gd name="T81" fmla="*/ 509 h 509"/>
                <a:gd name="T82" fmla="*/ 329 w 511"/>
                <a:gd name="T83" fmla="*/ 503 h 509"/>
                <a:gd name="T84" fmla="*/ 332 w 511"/>
                <a:gd name="T85" fmla="*/ 439 h 509"/>
                <a:gd name="T86" fmla="*/ 387 w 511"/>
                <a:gd name="T87" fmla="*/ 407 h 509"/>
                <a:gd name="T88" fmla="*/ 441 w 511"/>
                <a:gd name="T89" fmla="*/ 435 h 509"/>
                <a:gd name="T90" fmla="*/ 450 w 511"/>
                <a:gd name="T91" fmla="*/ 431 h 509"/>
                <a:gd name="T92" fmla="*/ 511 w 511"/>
                <a:gd name="T93" fmla="*/ 324 h 509"/>
                <a:gd name="T94" fmla="*/ 504 w 511"/>
                <a:gd name="T95" fmla="*/ 309 h 509"/>
                <a:gd name="T96" fmla="*/ 459 w 511"/>
                <a:gd name="T97" fmla="*/ 233 h 509"/>
                <a:gd name="T98" fmla="*/ 508 w 511"/>
                <a:gd name="T99" fmla="*/ 18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1" h="509">
                  <a:moveTo>
                    <a:pt x="256" y="339"/>
                  </a:moveTo>
                  <a:lnTo>
                    <a:pt x="246" y="338"/>
                  </a:lnTo>
                  <a:lnTo>
                    <a:pt x="237" y="337"/>
                  </a:lnTo>
                  <a:lnTo>
                    <a:pt x="229" y="335"/>
                  </a:lnTo>
                  <a:lnTo>
                    <a:pt x="220" y="332"/>
                  </a:lnTo>
                  <a:lnTo>
                    <a:pt x="213" y="328"/>
                  </a:lnTo>
                  <a:lnTo>
                    <a:pt x="205" y="323"/>
                  </a:lnTo>
                  <a:lnTo>
                    <a:pt x="198" y="319"/>
                  </a:lnTo>
                  <a:lnTo>
                    <a:pt x="191" y="312"/>
                  </a:lnTo>
                  <a:lnTo>
                    <a:pt x="186" y="306"/>
                  </a:lnTo>
                  <a:lnTo>
                    <a:pt x="181" y="300"/>
                  </a:lnTo>
                  <a:lnTo>
                    <a:pt x="176" y="292"/>
                  </a:lnTo>
                  <a:lnTo>
                    <a:pt x="172" y="284"/>
                  </a:lnTo>
                  <a:lnTo>
                    <a:pt x="169" y="276"/>
                  </a:lnTo>
                  <a:lnTo>
                    <a:pt x="167" y="267"/>
                  </a:lnTo>
                  <a:lnTo>
                    <a:pt x="166" y="258"/>
                  </a:lnTo>
                  <a:lnTo>
                    <a:pt x="166" y="249"/>
                  </a:lnTo>
                  <a:lnTo>
                    <a:pt x="166" y="240"/>
                  </a:lnTo>
                  <a:lnTo>
                    <a:pt x="167" y="231"/>
                  </a:lnTo>
                  <a:lnTo>
                    <a:pt x="169" y="223"/>
                  </a:lnTo>
                  <a:lnTo>
                    <a:pt x="172" y="214"/>
                  </a:lnTo>
                  <a:lnTo>
                    <a:pt x="176" y="206"/>
                  </a:lnTo>
                  <a:lnTo>
                    <a:pt x="181" y="199"/>
                  </a:lnTo>
                  <a:lnTo>
                    <a:pt x="186" y="191"/>
                  </a:lnTo>
                  <a:lnTo>
                    <a:pt x="191" y="185"/>
                  </a:lnTo>
                  <a:lnTo>
                    <a:pt x="198" y="179"/>
                  </a:lnTo>
                  <a:lnTo>
                    <a:pt x="205" y="173"/>
                  </a:lnTo>
                  <a:lnTo>
                    <a:pt x="213" y="169"/>
                  </a:lnTo>
                  <a:lnTo>
                    <a:pt x="220" y="165"/>
                  </a:lnTo>
                  <a:lnTo>
                    <a:pt x="229" y="163"/>
                  </a:lnTo>
                  <a:lnTo>
                    <a:pt x="237" y="159"/>
                  </a:lnTo>
                  <a:lnTo>
                    <a:pt x="246" y="158"/>
                  </a:lnTo>
                  <a:lnTo>
                    <a:pt x="256" y="158"/>
                  </a:lnTo>
                  <a:lnTo>
                    <a:pt x="265" y="158"/>
                  </a:lnTo>
                  <a:lnTo>
                    <a:pt x="274" y="159"/>
                  </a:lnTo>
                  <a:lnTo>
                    <a:pt x="282" y="163"/>
                  </a:lnTo>
                  <a:lnTo>
                    <a:pt x="291" y="165"/>
                  </a:lnTo>
                  <a:lnTo>
                    <a:pt x="298" y="169"/>
                  </a:lnTo>
                  <a:lnTo>
                    <a:pt x="306" y="173"/>
                  </a:lnTo>
                  <a:lnTo>
                    <a:pt x="313" y="179"/>
                  </a:lnTo>
                  <a:lnTo>
                    <a:pt x="320" y="185"/>
                  </a:lnTo>
                  <a:lnTo>
                    <a:pt x="325" y="191"/>
                  </a:lnTo>
                  <a:lnTo>
                    <a:pt x="331" y="199"/>
                  </a:lnTo>
                  <a:lnTo>
                    <a:pt x="335" y="206"/>
                  </a:lnTo>
                  <a:lnTo>
                    <a:pt x="339" y="214"/>
                  </a:lnTo>
                  <a:lnTo>
                    <a:pt x="342" y="223"/>
                  </a:lnTo>
                  <a:lnTo>
                    <a:pt x="344" y="231"/>
                  </a:lnTo>
                  <a:lnTo>
                    <a:pt x="346" y="240"/>
                  </a:lnTo>
                  <a:lnTo>
                    <a:pt x="347" y="249"/>
                  </a:lnTo>
                  <a:lnTo>
                    <a:pt x="346" y="258"/>
                  </a:lnTo>
                  <a:lnTo>
                    <a:pt x="344" y="267"/>
                  </a:lnTo>
                  <a:lnTo>
                    <a:pt x="342" y="276"/>
                  </a:lnTo>
                  <a:lnTo>
                    <a:pt x="339" y="284"/>
                  </a:lnTo>
                  <a:lnTo>
                    <a:pt x="335" y="292"/>
                  </a:lnTo>
                  <a:lnTo>
                    <a:pt x="331" y="300"/>
                  </a:lnTo>
                  <a:lnTo>
                    <a:pt x="325" y="306"/>
                  </a:lnTo>
                  <a:lnTo>
                    <a:pt x="320" y="312"/>
                  </a:lnTo>
                  <a:lnTo>
                    <a:pt x="313" y="319"/>
                  </a:lnTo>
                  <a:lnTo>
                    <a:pt x="306" y="323"/>
                  </a:lnTo>
                  <a:lnTo>
                    <a:pt x="298" y="328"/>
                  </a:lnTo>
                  <a:lnTo>
                    <a:pt x="291" y="332"/>
                  </a:lnTo>
                  <a:lnTo>
                    <a:pt x="282" y="335"/>
                  </a:lnTo>
                  <a:lnTo>
                    <a:pt x="274" y="337"/>
                  </a:lnTo>
                  <a:lnTo>
                    <a:pt x="265" y="338"/>
                  </a:lnTo>
                  <a:lnTo>
                    <a:pt x="256" y="339"/>
                  </a:lnTo>
                  <a:close/>
                  <a:moveTo>
                    <a:pt x="510" y="179"/>
                  </a:moveTo>
                  <a:lnTo>
                    <a:pt x="511" y="177"/>
                  </a:lnTo>
                  <a:lnTo>
                    <a:pt x="511" y="173"/>
                  </a:lnTo>
                  <a:lnTo>
                    <a:pt x="510" y="171"/>
                  </a:lnTo>
                  <a:lnTo>
                    <a:pt x="509" y="168"/>
                  </a:lnTo>
                  <a:lnTo>
                    <a:pt x="453" y="70"/>
                  </a:lnTo>
                  <a:lnTo>
                    <a:pt x="450" y="67"/>
                  </a:lnTo>
                  <a:lnTo>
                    <a:pt x="448" y="65"/>
                  </a:lnTo>
                  <a:lnTo>
                    <a:pt x="446" y="64"/>
                  </a:lnTo>
                  <a:lnTo>
                    <a:pt x="443" y="64"/>
                  </a:lnTo>
                  <a:lnTo>
                    <a:pt x="441" y="63"/>
                  </a:lnTo>
                  <a:lnTo>
                    <a:pt x="438" y="63"/>
                  </a:lnTo>
                  <a:lnTo>
                    <a:pt x="434" y="63"/>
                  </a:lnTo>
                  <a:lnTo>
                    <a:pt x="432" y="65"/>
                  </a:lnTo>
                  <a:lnTo>
                    <a:pt x="386" y="92"/>
                  </a:lnTo>
                  <a:lnTo>
                    <a:pt x="375" y="83"/>
                  </a:lnTo>
                  <a:lnTo>
                    <a:pt x="363" y="75"/>
                  </a:lnTo>
                  <a:lnTo>
                    <a:pt x="348" y="67"/>
                  </a:lnTo>
                  <a:lnTo>
                    <a:pt x="332" y="59"/>
                  </a:lnTo>
                  <a:lnTo>
                    <a:pt x="332" y="14"/>
                  </a:lnTo>
                  <a:lnTo>
                    <a:pt x="332" y="12"/>
                  </a:lnTo>
                  <a:lnTo>
                    <a:pt x="331" y="9"/>
                  </a:lnTo>
                  <a:lnTo>
                    <a:pt x="329" y="6"/>
                  </a:lnTo>
                  <a:lnTo>
                    <a:pt x="327" y="4"/>
                  </a:lnTo>
                  <a:lnTo>
                    <a:pt x="325" y="2"/>
                  </a:lnTo>
                  <a:lnTo>
                    <a:pt x="323" y="1"/>
                  </a:lnTo>
                  <a:lnTo>
                    <a:pt x="320" y="0"/>
                  </a:lnTo>
                  <a:lnTo>
                    <a:pt x="317" y="0"/>
                  </a:lnTo>
                  <a:lnTo>
                    <a:pt x="203" y="0"/>
                  </a:lnTo>
                  <a:lnTo>
                    <a:pt x="201" y="0"/>
                  </a:lnTo>
                  <a:lnTo>
                    <a:pt x="198" y="1"/>
                  </a:lnTo>
                  <a:lnTo>
                    <a:pt x="196" y="2"/>
                  </a:lnTo>
                  <a:lnTo>
                    <a:pt x="194" y="4"/>
                  </a:lnTo>
                  <a:lnTo>
                    <a:pt x="191" y="6"/>
                  </a:lnTo>
                  <a:lnTo>
                    <a:pt x="190" y="9"/>
                  </a:lnTo>
                  <a:lnTo>
                    <a:pt x="189" y="12"/>
                  </a:lnTo>
                  <a:lnTo>
                    <a:pt x="188" y="14"/>
                  </a:lnTo>
                  <a:lnTo>
                    <a:pt x="188" y="58"/>
                  </a:lnTo>
                  <a:lnTo>
                    <a:pt x="179" y="61"/>
                  </a:lnTo>
                  <a:lnTo>
                    <a:pt x="170" y="64"/>
                  </a:lnTo>
                  <a:lnTo>
                    <a:pt x="161" y="68"/>
                  </a:lnTo>
                  <a:lnTo>
                    <a:pt x="154" y="72"/>
                  </a:lnTo>
                  <a:lnTo>
                    <a:pt x="141" y="81"/>
                  </a:lnTo>
                  <a:lnTo>
                    <a:pt x="128" y="92"/>
                  </a:lnTo>
                  <a:lnTo>
                    <a:pt x="80" y="64"/>
                  </a:lnTo>
                  <a:lnTo>
                    <a:pt x="75" y="62"/>
                  </a:lnTo>
                  <a:lnTo>
                    <a:pt x="68" y="63"/>
                  </a:lnTo>
                  <a:lnTo>
                    <a:pt x="66" y="64"/>
                  </a:lnTo>
                  <a:lnTo>
                    <a:pt x="64" y="65"/>
                  </a:lnTo>
                  <a:lnTo>
                    <a:pt x="62" y="67"/>
                  </a:lnTo>
                  <a:lnTo>
                    <a:pt x="60" y="70"/>
                  </a:lnTo>
                  <a:lnTo>
                    <a:pt x="3" y="168"/>
                  </a:lnTo>
                  <a:lnTo>
                    <a:pt x="2" y="171"/>
                  </a:lnTo>
                  <a:lnTo>
                    <a:pt x="1" y="173"/>
                  </a:lnTo>
                  <a:lnTo>
                    <a:pt x="1" y="177"/>
                  </a:lnTo>
                  <a:lnTo>
                    <a:pt x="1" y="179"/>
                  </a:lnTo>
                  <a:lnTo>
                    <a:pt x="2" y="182"/>
                  </a:lnTo>
                  <a:lnTo>
                    <a:pt x="4" y="184"/>
                  </a:lnTo>
                  <a:lnTo>
                    <a:pt x="5" y="186"/>
                  </a:lnTo>
                  <a:lnTo>
                    <a:pt x="8" y="188"/>
                  </a:lnTo>
                  <a:lnTo>
                    <a:pt x="56" y="216"/>
                  </a:lnTo>
                  <a:lnTo>
                    <a:pt x="53" y="233"/>
                  </a:lnTo>
                  <a:lnTo>
                    <a:pt x="52" y="249"/>
                  </a:lnTo>
                  <a:lnTo>
                    <a:pt x="53" y="265"/>
                  </a:lnTo>
                  <a:lnTo>
                    <a:pt x="56" y="282"/>
                  </a:lnTo>
                  <a:lnTo>
                    <a:pt x="7" y="309"/>
                  </a:lnTo>
                  <a:lnTo>
                    <a:pt x="5" y="311"/>
                  </a:lnTo>
                  <a:lnTo>
                    <a:pt x="3" y="313"/>
                  </a:lnTo>
                  <a:lnTo>
                    <a:pt x="2" y="317"/>
                  </a:lnTo>
                  <a:lnTo>
                    <a:pt x="1" y="320"/>
                  </a:lnTo>
                  <a:lnTo>
                    <a:pt x="0" y="322"/>
                  </a:lnTo>
                  <a:lnTo>
                    <a:pt x="0" y="324"/>
                  </a:lnTo>
                  <a:lnTo>
                    <a:pt x="1" y="327"/>
                  </a:lnTo>
                  <a:lnTo>
                    <a:pt x="2" y="330"/>
                  </a:lnTo>
                  <a:lnTo>
                    <a:pt x="59" y="429"/>
                  </a:lnTo>
                  <a:lnTo>
                    <a:pt x="63" y="432"/>
                  </a:lnTo>
                  <a:lnTo>
                    <a:pt x="67" y="434"/>
                  </a:lnTo>
                  <a:lnTo>
                    <a:pt x="71" y="435"/>
                  </a:lnTo>
                  <a:lnTo>
                    <a:pt x="74" y="435"/>
                  </a:lnTo>
                  <a:lnTo>
                    <a:pt x="76" y="434"/>
                  </a:lnTo>
                  <a:lnTo>
                    <a:pt x="79" y="433"/>
                  </a:lnTo>
                  <a:lnTo>
                    <a:pt x="128" y="407"/>
                  </a:lnTo>
                  <a:lnTo>
                    <a:pt x="140" y="416"/>
                  </a:lnTo>
                  <a:lnTo>
                    <a:pt x="154" y="426"/>
                  </a:lnTo>
                  <a:lnTo>
                    <a:pt x="161" y="430"/>
                  </a:lnTo>
                  <a:lnTo>
                    <a:pt x="169" y="434"/>
                  </a:lnTo>
                  <a:lnTo>
                    <a:pt x="179" y="438"/>
                  </a:lnTo>
                  <a:lnTo>
                    <a:pt x="188" y="441"/>
                  </a:lnTo>
                  <a:lnTo>
                    <a:pt x="188" y="494"/>
                  </a:lnTo>
                  <a:lnTo>
                    <a:pt x="189" y="497"/>
                  </a:lnTo>
                  <a:lnTo>
                    <a:pt x="190" y="500"/>
                  </a:lnTo>
                  <a:lnTo>
                    <a:pt x="191" y="503"/>
                  </a:lnTo>
                  <a:lnTo>
                    <a:pt x="194" y="505"/>
                  </a:lnTo>
                  <a:lnTo>
                    <a:pt x="196" y="507"/>
                  </a:lnTo>
                  <a:lnTo>
                    <a:pt x="198" y="508"/>
                  </a:lnTo>
                  <a:lnTo>
                    <a:pt x="201" y="509"/>
                  </a:lnTo>
                  <a:lnTo>
                    <a:pt x="203" y="509"/>
                  </a:lnTo>
                  <a:lnTo>
                    <a:pt x="317" y="509"/>
                  </a:lnTo>
                  <a:lnTo>
                    <a:pt x="320" y="509"/>
                  </a:lnTo>
                  <a:lnTo>
                    <a:pt x="323" y="508"/>
                  </a:lnTo>
                  <a:lnTo>
                    <a:pt x="325" y="507"/>
                  </a:lnTo>
                  <a:lnTo>
                    <a:pt x="327" y="505"/>
                  </a:lnTo>
                  <a:lnTo>
                    <a:pt x="329" y="503"/>
                  </a:lnTo>
                  <a:lnTo>
                    <a:pt x="331" y="500"/>
                  </a:lnTo>
                  <a:lnTo>
                    <a:pt x="332" y="497"/>
                  </a:lnTo>
                  <a:lnTo>
                    <a:pt x="332" y="494"/>
                  </a:lnTo>
                  <a:lnTo>
                    <a:pt x="332" y="439"/>
                  </a:lnTo>
                  <a:lnTo>
                    <a:pt x="348" y="431"/>
                  </a:lnTo>
                  <a:lnTo>
                    <a:pt x="363" y="423"/>
                  </a:lnTo>
                  <a:lnTo>
                    <a:pt x="375" y="414"/>
                  </a:lnTo>
                  <a:lnTo>
                    <a:pt x="387" y="407"/>
                  </a:lnTo>
                  <a:lnTo>
                    <a:pt x="432" y="433"/>
                  </a:lnTo>
                  <a:lnTo>
                    <a:pt x="434" y="434"/>
                  </a:lnTo>
                  <a:lnTo>
                    <a:pt x="438" y="435"/>
                  </a:lnTo>
                  <a:lnTo>
                    <a:pt x="441" y="435"/>
                  </a:lnTo>
                  <a:lnTo>
                    <a:pt x="443" y="434"/>
                  </a:lnTo>
                  <a:lnTo>
                    <a:pt x="446" y="434"/>
                  </a:lnTo>
                  <a:lnTo>
                    <a:pt x="448" y="432"/>
                  </a:lnTo>
                  <a:lnTo>
                    <a:pt x="450" y="431"/>
                  </a:lnTo>
                  <a:lnTo>
                    <a:pt x="453" y="429"/>
                  </a:lnTo>
                  <a:lnTo>
                    <a:pt x="509" y="330"/>
                  </a:lnTo>
                  <a:lnTo>
                    <a:pt x="510" y="327"/>
                  </a:lnTo>
                  <a:lnTo>
                    <a:pt x="511" y="324"/>
                  </a:lnTo>
                  <a:lnTo>
                    <a:pt x="511" y="322"/>
                  </a:lnTo>
                  <a:lnTo>
                    <a:pt x="510" y="320"/>
                  </a:lnTo>
                  <a:lnTo>
                    <a:pt x="508" y="313"/>
                  </a:lnTo>
                  <a:lnTo>
                    <a:pt x="504" y="309"/>
                  </a:lnTo>
                  <a:lnTo>
                    <a:pt x="457" y="282"/>
                  </a:lnTo>
                  <a:lnTo>
                    <a:pt x="459" y="265"/>
                  </a:lnTo>
                  <a:lnTo>
                    <a:pt x="459" y="249"/>
                  </a:lnTo>
                  <a:lnTo>
                    <a:pt x="459" y="233"/>
                  </a:lnTo>
                  <a:lnTo>
                    <a:pt x="457" y="216"/>
                  </a:lnTo>
                  <a:lnTo>
                    <a:pt x="504" y="188"/>
                  </a:lnTo>
                  <a:lnTo>
                    <a:pt x="506" y="186"/>
                  </a:lnTo>
                  <a:lnTo>
                    <a:pt x="508" y="184"/>
                  </a:lnTo>
                  <a:lnTo>
                    <a:pt x="509" y="182"/>
                  </a:lnTo>
                  <a:lnTo>
                    <a:pt x="51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oup 83" descr="This image is two arrows in a circle to symbolize a process. ">
            <a:extLst>
              <a:ext uri="{FF2B5EF4-FFF2-40B4-BE49-F238E27FC236}">
                <a16:creationId xmlns:a16="http://schemas.microsoft.com/office/drawing/2014/main" id="{14DA0634-ECCE-4CF7-85D2-FEC8036445AF}"/>
              </a:ext>
            </a:extLst>
          </p:cNvPr>
          <p:cNvGrpSpPr/>
          <p:nvPr/>
        </p:nvGrpSpPr>
        <p:grpSpPr>
          <a:xfrm>
            <a:off x="5676900" y="3561872"/>
            <a:ext cx="838200" cy="651940"/>
            <a:chOff x="1474788" y="828675"/>
            <a:chExt cx="285750" cy="222251"/>
          </a:xfrm>
          <a:solidFill>
            <a:schemeClr val="tx1">
              <a:lumMod val="65000"/>
              <a:lumOff val="35000"/>
            </a:schemeClr>
          </a:solidFill>
        </p:grpSpPr>
        <p:sp>
          <p:nvSpPr>
            <p:cNvPr id="85" name="Freeform 1682">
              <a:extLst>
                <a:ext uri="{FF2B5EF4-FFF2-40B4-BE49-F238E27FC236}">
                  <a16:creationId xmlns:a16="http://schemas.microsoft.com/office/drawing/2014/main" id="{AC2A946F-ADD8-48D4-A56D-8ED1970BD883}"/>
                </a:ext>
              </a:extLst>
            </p:cNvPr>
            <p:cNvSpPr>
              <a:spLocks/>
            </p:cNvSpPr>
            <p:nvPr/>
          </p:nvSpPr>
          <p:spPr bwMode="auto">
            <a:xfrm>
              <a:off x="1538288" y="912813"/>
              <a:ext cx="222250" cy="138113"/>
            </a:xfrm>
            <a:custGeom>
              <a:avLst/>
              <a:gdLst>
                <a:gd name="T0" fmla="*/ 482 w 559"/>
                <a:gd name="T1" fmla="*/ 11 h 348"/>
                <a:gd name="T2" fmla="*/ 474 w 559"/>
                <a:gd name="T3" fmla="*/ 3 h 348"/>
                <a:gd name="T4" fmla="*/ 464 w 559"/>
                <a:gd name="T5" fmla="*/ 0 h 348"/>
                <a:gd name="T6" fmla="*/ 452 w 559"/>
                <a:gd name="T7" fmla="*/ 2 h 348"/>
                <a:gd name="T8" fmla="*/ 443 w 559"/>
                <a:gd name="T9" fmla="*/ 7 h 348"/>
                <a:gd name="T10" fmla="*/ 344 w 559"/>
                <a:gd name="T11" fmla="*/ 128 h 348"/>
                <a:gd name="T12" fmla="*/ 342 w 559"/>
                <a:gd name="T13" fmla="*/ 136 h 348"/>
                <a:gd name="T14" fmla="*/ 342 w 559"/>
                <a:gd name="T15" fmla="*/ 145 h 348"/>
                <a:gd name="T16" fmla="*/ 346 w 559"/>
                <a:gd name="T17" fmla="*/ 154 h 348"/>
                <a:gd name="T18" fmla="*/ 354 w 559"/>
                <a:gd name="T19" fmla="*/ 160 h 348"/>
                <a:gd name="T20" fmla="*/ 363 w 559"/>
                <a:gd name="T21" fmla="*/ 163 h 348"/>
                <a:gd name="T22" fmla="*/ 371 w 559"/>
                <a:gd name="T23" fmla="*/ 162 h 348"/>
                <a:gd name="T24" fmla="*/ 380 w 559"/>
                <a:gd name="T25" fmla="*/ 157 h 348"/>
                <a:gd name="T26" fmla="*/ 440 w 559"/>
                <a:gd name="T27" fmla="*/ 87 h 348"/>
                <a:gd name="T28" fmla="*/ 434 w 559"/>
                <a:gd name="T29" fmla="*/ 122 h 348"/>
                <a:gd name="T30" fmla="*/ 422 w 559"/>
                <a:gd name="T31" fmla="*/ 156 h 348"/>
                <a:gd name="T32" fmla="*/ 406 w 559"/>
                <a:gd name="T33" fmla="*/ 188 h 348"/>
                <a:gd name="T34" fmla="*/ 384 w 559"/>
                <a:gd name="T35" fmla="*/ 217 h 348"/>
                <a:gd name="T36" fmla="*/ 357 w 559"/>
                <a:gd name="T37" fmla="*/ 244 h 348"/>
                <a:gd name="T38" fmla="*/ 327 w 559"/>
                <a:gd name="T39" fmla="*/ 266 h 348"/>
                <a:gd name="T40" fmla="*/ 294 w 559"/>
                <a:gd name="T41" fmla="*/ 283 h 348"/>
                <a:gd name="T42" fmla="*/ 259 w 559"/>
                <a:gd name="T43" fmla="*/ 294 h 348"/>
                <a:gd name="T44" fmla="*/ 229 w 559"/>
                <a:gd name="T45" fmla="*/ 300 h 348"/>
                <a:gd name="T46" fmla="*/ 199 w 559"/>
                <a:gd name="T47" fmla="*/ 301 h 348"/>
                <a:gd name="T48" fmla="*/ 170 w 559"/>
                <a:gd name="T49" fmla="*/ 299 h 348"/>
                <a:gd name="T50" fmla="*/ 142 w 559"/>
                <a:gd name="T51" fmla="*/ 293 h 348"/>
                <a:gd name="T52" fmla="*/ 114 w 559"/>
                <a:gd name="T53" fmla="*/ 283 h 348"/>
                <a:gd name="T54" fmla="*/ 89 w 559"/>
                <a:gd name="T55" fmla="*/ 270 h 348"/>
                <a:gd name="T56" fmla="*/ 64 w 559"/>
                <a:gd name="T57" fmla="*/ 254 h 348"/>
                <a:gd name="T58" fmla="*/ 41 w 559"/>
                <a:gd name="T59" fmla="*/ 234 h 348"/>
                <a:gd name="T60" fmla="*/ 33 w 559"/>
                <a:gd name="T61" fmla="*/ 229 h 348"/>
                <a:gd name="T62" fmla="*/ 25 w 559"/>
                <a:gd name="T63" fmla="*/ 227 h 348"/>
                <a:gd name="T64" fmla="*/ 16 w 559"/>
                <a:gd name="T65" fmla="*/ 229 h 348"/>
                <a:gd name="T66" fmla="*/ 7 w 559"/>
                <a:gd name="T67" fmla="*/ 234 h 348"/>
                <a:gd name="T68" fmla="*/ 3 w 559"/>
                <a:gd name="T69" fmla="*/ 241 h 348"/>
                <a:gd name="T70" fmla="*/ 0 w 559"/>
                <a:gd name="T71" fmla="*/ 251 h 348"/>
                <a:gd name="T72" fmla="*/ 3 w 559"/>
                <a:gd name="T73" fmla="*/ 260 h 348"/>
                <a:gd name="T74" fmla="*/ 8 w 559"/>
                <a:gd name="T75" fmla="*/ 269 h 348"/>
                <a:gd name="T76" fmla="*/ 28 w 559"/>
                <a:gd name="T77" fmla="*/ 287 h 348"/>
                <a:gd name="T78" fmla="*/ 51 w 559"/>
                <a:gd name="T79" fmla="*/ 303 h 348"/>
                <a:gd name="T80" fmla="*/ 74 w 559"/>
                <a:gd name="T81" fmla="*/ 318 h 348"/>
                <a:gd name="T82" fmla="*/ 99 w 559"/>
                <a:gd name="T83" fmla="*/ 329 h 348"/>
                <a:gd name="T84" fmla="*/ 124 w 559"/>
                <a:gd name="T85" fmla="*/ 337 h 348"/>
                <a:gd name="T86" fmla="*/ 151 w 559"/>
                <a:gd name="T87" fmla="*/ 344 h 348"/>
                <a:gd name="T88" fmla="*/ 177 w 559"/>
                <a:gd name="T89" fmla="*/ 347 h 348"/>
                <a:gd name="T90" fmla="*/ 205 w 559"/>
                <a:gd name="T91" fmla="*/ 348 h 348"/>
                <a:gd name="T92" fmla="*/ 237 w 559"/>
                <a:gd name="T93" fmla="*/ 347 h 348"/>
                <a:gd name="T94" fmla="*/ 270 w 559"/>
                <a:gd name="T95" fmla="*/ 342 h 348"/>
                <a:gd name="T96" fmla="*/ 311 w 559"/>
                <a:gd name="T97" fmla="*/ 329 h 348"/>
                <a:gd name="T98" fmla="*/ 348 w 559"/>
                <a:gd name="T99" fmla="*/ 310 h 348"/>
                <a:gd name="T100" fmla="*/ 382 w 559"/>
                <a:gd name="T101" fmla="*/ 286 h 348"/>
                <a:gd name="T102" fmla="*/ 413 w 559"/>
                <a:gd name="T103" fmla="*/ 257 h 348"/>
                <a:gd name="T104" fmla="*/ 439 w 559"/>
                <a:gd name="T105" fmla="*/ 224 h 348"/>
                <a:gd name="T106" fmla="*/ 460 w 559"/>
                <a:gd name="T107" fmla="*/ 188 h 348"/>
                <a:gd name="T108" fmla="*/ 475 w 559"/>
                <a:gd name="T109" fmla="*/ 150 h 348"/>
                <a:gd name="T110" fmla="*/ 485 w 559"/>
                <a:gd name="T111" fmla="*/ 110 h 348"/>
                <a:gd name="T112" fmla="*/ 518 w 559"/>
                <a:gd name="T113" fmla="*/ 163 h 348"/>
                <a:gd name="T114" fmla="*/ 529 w 559"/>
                <a:gd name="T115" fmla="*/ 168 h 348"/>
                <a:gd name="T116" fmla="*/ 541 w 559"/>
                <a:gd name="T117" fmla="*/ 168 h 348"/>
                <a:gd name="T118" fmla="*/ 551 w 559"/>
                <a:gd name="T119" fmla="*/ 164 h 348"/>
                <a:gd name="T120" fmla="*/ 557 w 559"/>
                <a:gd name="T121" fmla="*/ 156 h 348"/>
                <a:gd name="T122" fmla="*/ 559 w 559"/>
                <a:gd name="T123" fmla="*/ 147 h 348"/>
                <a:gd name="T124" fmla="*/ 558 w 559"/>
                <a:gd name="T125" fmla="*/ 13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9" h="348">
                  <a:moveTo>
                    <a:pt x="556" y="133"/>
                  </a:moveTo>
                  <a:lnTo>
                    <a:pt x="482" y="11"/>
                  </a:lnTo>
                  <a:lnTo>
                    <a:pt x="478" y="6"/>
                  </a:lnTo>
                  <a:lnTo>
                    <a:pt x="474" y="3"/>
                  </a:lnTo>
                  <a:lnTo>
                    <a:pt x="470" y="1"/>
                  </a:lnTo>
                  <a:lnTo>
                    <a:pt x="464" y="0"/>
                  </a:lnTo>
                  <a:lnTo>
                    <a:pt x="458" y="0"/>
                  </a:lnTo>
                  <a:lnTo>
                    <a:pt x="452" y="2"/>
                  </a:lnTo>
                  <a:lnTo>
                    <a:pt x="448" y="4"/>
                  </a:lnTo>
                  <a:lnTo>
                    <a:pt x="443" y="7"/>
                  </a:lnTo>
                  <a:lnTo>
                    <a:pt x="346" y="123"/>
                  </a:lnTo>
                  <a:lnTo>
                    <a:pt x="344" y="128"/>
                  </a:lnTo>
                  <a:lnTo>
                    <a:pt x="342" y="132"/>
                  </a:lnTo>
                  <a:lnTo>
                    <a:pt x="342" y="136"/>
                  </a:lnTo>
                  <a:lnTo>
                    <a:pt x="342" y="141"/>
                  </a:lnTo>
                  <a:lnTo>
                    <a:pt x="342" y="145"/>
                  </a:lnTo>
                  <a:lnTo>
                    <a:pt x="344" y="150"/>
                  </a:lnTo>
                  <a:lnTo>
                    <a:pt x="346" y="154"/>
                  </a:lnTo>
                  <a:lnTo>
                    <a:pt x="349" y="157"/>
                  </a:lnTo>
                  <a:lnTo>
                    <a:pt x="354" y="160"/>
                  </a:lnTo>
                  <a:lnTo>
                    <a:pt x="358" y="162"/>
                  </a:lnTo>
                  <a:lnTo>
                    <a:pt x="363" y="163"/>
                  </a:lnTo>
                  <a:lnTo>
                    <a:pt x="367" y="163"/>
                  </a:lnTo>
                  <a:lnTo>
                    <a:pt x="371" y="162"/>
                  </a:lnTo>
                  <a:lnTo>
                    <a:pt x="376" y="161"/>
                  </a:lnTo>
                  <a:lnTo>
                    <a:pt x="380" y="157"/>
                  </a:lnTo>
                  <a:lnTo>
                    <a:pt x="384" y="155"/>
                  </a:lnTo>
                  <a:lnTo>
                    <a:pt x="440" y="87"/>
                  </a:lnTo>
                  <a:lnTo>
                    <a:pt x="438" y="104"/>
                  </a:lnTo>
                  <a:lnTo>
                    <a:pt x="434" y="122"/>
                  </a:lnTo>
                  <a:lnTo>
                    <a:pt x="429" y="139"/>
                  </a:lnTo>
                  <a:lnTo>
                    <a:pt x="422" y="156"/>
                  </a:lnTo>
                  <a:lnTo>
                    <a:pt x="414" y="173"/>
                  </a:lnTo>
                  <a:lnTo>
                    <a:pt x="406" y="188"/>
                  </a:lnTo>
                  <a:lnTo>
                    <a:pt x="395" y="204"/>
                  </a:lnTo>
                  <a:lnTo>
                    <a:pt x="384" y="217"/>
                  </a:lnTo>
                  <a:lnTo>
                    <a:pt x="371" y="231"/>
                  </a:lnTo>
                  <a:lnTo>
                    <a:pt x="357" y="244"/>
                  </a:lnTo>
                  <a:lnTo>
                    <a:pt x="343" y="256"/>
                  </a:lnTo>
                  <a:lnTo>
                    <a:pt x="327" y="266"/>
                  </a:lnTo>
                  <a:lnTo>
                    <a:pt x="312" y="274"/>
                  </a:lnTo>
                  <a:lnTo>
                    <a:pt x="294" y="283"/>
                  </a:lnTo>
                  <a:lnTo>
                    <a:pt x="276" y="290"/>
                  </a:lnTo>
                  <a:lnTo>
                    <a:pt x="259" y="294"/>
                  </a:lnTo>
                  <a:lnTo>
                    <a:pt x="243" y="298"/>
                  </a:lnTo>
                  <a:lnTo>
                    <a:pt x="229" y="300"/>
                  </a:lnTo>
                  <a:lnTo>
                    <a:pt x="215" y="301"/>
                  </a:lnTo>
                  <a:lnTo>
                    <a:pt x="199" y="301"/>
                  </a:lnTo>
                  <a:lnTo>
                    <a:pt x="185" y="301"/>
                  </a:lnTo>
                  <a:lnTo>
                    <a:pt x="170" y="299"/>
                  </a:lnTo>
                  <a:lnTo>
                    <a:pt x="156" y="297"/>
                  </a:lnTo>
                  <a:lnTo>
                    <a:pt x="142" y="293"/>
                  </a:lnTo>
                  <a:lnTo>
                    <a:pt x="128" y="289"/>
                  </a:lnTo>
                  <a:lnTo>
                    <a:pt x="114" y="283"/>
                  </a:lnTo>
                  <a:lnTo>
                    <a:pt x="101" y="278"/>
                  </a:lnTo>
                  <a:lnTo>
                    <a:pt x="89" y="270"/>
                  </a:lnTo>
                  <a:lnTo>
                    <a:pt x="75" y="262"/>
                  </a:lnTo>
                  <a:lnTo>
                    <a:pt x="64" y="254"/>
                  </a:lnTo>
                  <a:lnTo>
                    <a:pt x="52" y="245"/>
                  </a:lnTo>
                  <a:lnTo>
                    <a:pt x="41" y="234"/>
                  </a:lnTo>
                  <a:lnTo>
                    <a:pt x="38" y="231"/>
                  </a:lnTo>
                  <a:lnTo>
                    <a:pt x="33" y="229"/>
                  </a:lnTo>
                  <a:lnTo>
                    <a:pt x="29" y="228"/>
                  </a:lnTo>
                  <a:lnTo>
                    <a:pt x="25" y="227"/>
                  </a:lnTo>
                  <a:lnTo>
                    <a:pt x="20" y="228"/>
                  </a:lnTo>
                  <a:lnTo>
                    <a:pt x="16" y="229"/>
                  </a:lnTo>
                  <a:lnTo>
                    <a:pt x="11" y="231"/>
                  </a:lnTo>
                  <a:lnTo>
                    <a:pt x="7" y="234"/>
                  </a:lnTo>
                  <a:lnTo>
                    <a:pt x="5" y="238"/>
                  </a:lnTo>
                  <a:lnTo>
                    <a:pt x="3" y="241"/>
                  </a:lnTo>
                  <a:lnTo>
                    <a:pt x="1" y="247"/>
                  </a:lnTo>
                  <a:lnTo>
                    <a:pt x="0" y="251"/>
                  </a:lnTo>
                  <a:lnTo>
                    <a:pt x="1" y="256"/>
                  </a:lnTo>
                  <a:lnTo>
                    <a:pt x="3" y="260"/>
                  </a:lnTo>
                  <a:lnTo>
                    <a:pt x="5" y="265"/>
                  </a:lnTo>
                  <a:lnTo>
                    <a:pt x="8" y="269"/>
                  </a:lnTo>
                  <a:lnTo>
                    <a:pt x="18" y="278"/>
                  </a:lnTo>
                  <a:lnTo>
                    <a:pt x="28" y="287"/>
                  </a:lnTo>
                  <a:lnTo>
                    <a:pt x="39" y="295"/>
                  </a:lnTo>
                  <a:lnTo>
                    <a:pt x="51" y="303"/>
                  </a:lnTo>
                  <a:lnTo>
                    <a:pt x="62" y="311"/>
                  </a:lnTo>
                  <a:lnTo>
                    <a:pt x="74" y="318"/>
                  </a:lnTo>
                  <a:lnTo>
                    <a:pt x="86" y="323"/>
                  </a:lnTo>
                  <a:lnTo>
                    <a:pt x="99" y="329"/>
                  </a:lnTo>
                  <a:lnTo>
                    <a:pt x="112" y="333"/>
                  </a:lnTo>
                  <a:lnTo>
                    <a:pt x="124" y="337"/>
                  </a:lnTo>
                  <a:lnTo>
                    <a:pt x="137" y="341"/>
                  </a:lnTo>
                  <a:lnTo>
                    <a:pt x="151" y="344"/>
                  </a:lnTo>
                  <a:lnTo>
                    <a:pt x="164" y="346"/>
                  </a:lnTo>
                  <a:lnTo>
                    <a:pt x="177" y="347"/>
                  </a:lnTo>
                  <a:lnTo>
                    <a:pt x="190" y="348"/>
                  </a:lnTo>
                  <a:lnTo>
                    <a:pt x="205" y="348"/>
                  </a:lnTo>
                  <a:lnTo>
                    <a:pt x="220" y="348"/>
                  </a:lnTo>
                  <a:lnTo>
                    <a:pt x="237" y="347"/>
                  </a:lnTo>
                  <a:lnTo>
                    <a:pt x="253" y="345"/>
                  </a:lnTo>
                  <a:lnTo>
                    <a:pt x="270" y="342"/>
                  </a:lnTo>
                  <a:lnTo>
                    <a:pt x="291" y="336"/>
                  </a:lnTo>
                  <a:lnTo>
                    <a:pt x="311" y="329"/>
                  </a:lnTo>
                  <a:lnTo>
                    <a:pt x="329" y="320"/>
                  </a:lnTo>
                  <a:lnTo>
                    <a:pt x="348" y="310"/>
                  </a:lnTo>
                  <a:lnTo>
                    <a:pt x="366" y="298"/>
                  </a:lnTo>
                  <a:lnTo>
                    <a:pt x="382" y="286"/>
                  </a:lnTo>
                  <a:lnTo>
                    <a:pt x="398" y="271"/>
                  </a:lnTo>
                  <a:lnTo>
                    <a:pt x="413" y="257"/>
                  </a:lnTo>
                  <a:lnTo>
                    <a:pt x="427" y="240"/>
                  </a:lnTo>
                  <a:lnTo>
                    <a:pt x="439" y="224"/>
                  </a:lnTo>
                  <a:lnTo>
                    <a:pt x="450" y="206"/>
                  </a:lnTo>
                  <a:lnTo>
                    <a:pt x="460" y="188"/>
                  </a:lnTo>
                  <a:lnTo>
                    <a:pt x="469" y="170"/>
                  </a:lnTo>
                  <a:lnTo>
                    <a:pt x="475" y="150"/>
                  </a:lnTo>
                  <a:lnTo>
                    <a:pt x="482" y="131"/>
                  </a:lnTo>
                  <a:lnTo>
                    <a:pt x="485" y="110"/>
                  </a:lnTo>
                  <a:lnTo>
                    <a:pt x="514" y="159"/>
                  </a:lnTo>
                  <a:lnTo>
                    <a:pt x="518" y="163"/>
                  </a:lnTo>
                  <a:lnTo>
                    <a:pt x="523" y="166"/>
                  </a:lnTo>
                  <a:lnTo>
                    <a:pt x="529" y="168"/>
                  </a:lnTo>
                  <a:lnTo>
                    <a:pt x="535" y="170"/>
                  </a:lnTo>
                  <a:lnTo>
                    <a:pt x="541" y="168"/>
                  </a:lnTo>
                  <a:lnTo>
                    <a:pt x="547" y="166"/>
                  </a:lnTo>
                  <a:lnTo>
                    <a:pt x="551" y="164"/>
                  </a:lnTo>
                  <a:lnTo>
                    <a:pt x="555" y="160"/>
                  </a:lnTo>
                  <a:lnTo>
                    <a:pt x="557" y="156"/>
                  </a:lnTo>
                  <a:lnTo>
                    <a:pt x="558" y="152"/>
                  </a:lnTo>
                  <a:lnTo>
                    <a:pt x="559" y="147"/>
                  </a:lnTo>
                  <a:lnTo>
                    <a:pt x="559" y="142"/>
                  </a:lnTo>
                  <a:lnTo>
                    <a:pt x="558" y="138"/>
                  </a:lnTo>
                  <a:lnTo>
                    <a:pt x="556"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683">
              <a:extLst>
                <a:ext uri="{FF2B5EF4-FFF2-40B4-BE49-F238E27FC236}">
                  <a16:creationId xmlns:a16="http://schemas.microsoft.com/office/drawing/2014/main" id="{0B7A1438-DF2D-4224-BF82-C687BA59AC54}"/>
                </a:ext>
              </a:extLst>
            </p:cNvPr>
            <p:cNvSpPr>
              <a:spLocks/>
            </p:cNvSpPr>
            <p:nvPr/>
          </p:nvSpPr>
          <p:spPr bwMode="auto">
            <a:xfrm>
              <a:off x="1474788" y="828675"/>
              <a:ext cx="230188" cy="150813"/>
            </a:xfrm>
            <a:custGeom>
              <a:avLst/>
              <a:gdLst>
                <a:gd name="T0" fmla="*/ 212 w 581"/>
                <a:gd name="T1" fmla="*/ 217 h 379"/>
                <a:gd name="T2" fmla="*/ 198 w 581"/>
                <a:gd name="T3" fmla="*/ 217 h 379"/>
                <a:gd name="T4" fmla="*/ 187 w 581"/>
                <a:gd name="T5" fmla="*/ 226 h 379"/>
                <a:gd name="T6" fmla="*/ 124 w 581"/>
                <a:gd name="T7" fmla="*/ 267 h 379"/>
                <a:gd name="T8" fmla="*/ 135 w 581"/>
                <a:gd name="T9" fmla="*/ 216 h 379"/>
                <a:gd name="T10" fmla="*/ 157 w 581"/>
                <a:gd name="T11" fmla="*/ 167 h 379"/>
                <a:gd name="T12" fmla="*/ 178 w 581"/>
                <a:gd name="T13" fmla="*/ 138 h 379"/>
                <a:gd name="T14" fmla="*/ 203 w 581"/>
                <a:gd name="T15" fmla="*/ 110 h 379"/>
                <a:gd name="T16" fmla="*/ 233 w 581"/>
                <a:gd name="T17" fmla="*/ 88 h 379"/>
                <a:gd name="T18" fmla="*/ 265 w 581"/>
                <a:gd name="T19" fmla="*/ 70 h 379"/>
                <a:gd name="T20" fmla="*/ 299 w 581"/>
                <a:gd name="T21" fmla="*/ 57 h 379"/>
                <a:gd name="T22" fmla="*/ 343 w 581"/>
                <a:gd name="T23" fmla="*/ 49 h 379"/>
                <a:gd name="T24" fmla="*/ 390 w 581"/>
                <a:gd name="T25" fmla="*/ 49 h 379"/>
                <a:gd name="T26" fmla="*/ 435 w 581"/>
                <a:gd name="T27" fmla="*/ 58 h 379"/>
                <a:gd name="T28" fmla="*/ 478 w 581"/>
                <a:gd name="T29" fmla="*/ 77 h 379"/>
                <a:gd name="T30" fmla="*/ 517 w 581"/>
                <a:gd name="T31" fmla="*/ 103 h 379"/>
                <a:gd name="T32" fmla="*/ 542 w 581"/>
                <a:gd name="T33" fmla="*/ 130 h 379"/>
                <a:gd name="T34" fmla="*/ 556 w 581"/>
                <a:gd name="T35" fmla="*/ 134 h 379"/>
                <a:gd name="T36" fmla="*/ 569 w 581"/>
                <a:gd name="T37" fmla="*/ 131 h 379"/>
                <a:gd name="T38" fmla="*/ 579 w 581"/>
                <a:gd name="T39" fmla="*/ 121 h 379"/>
                <a:gd name="T40" fmla="*/ 581 w 581"/>
                <a:gd name="T41" fmla="*/ 108 h 379"/>
                <a:gd name="T42" fmla="*/ 576 w 581"/>
                <a:gd name="T43" fmla="*/ 94 h 379"/>
                <a:gd name="T44" fmla="*/ 532 w 581"/>
                <a:gd name="T45" fmla="*/ 56 h 379"/>
                <a:gd name="T46" fmla="*/ 485 w 581"/>
                <a:gd name="T47" fmla="*/ 27 h 379"/>
                <a:gd name="T48" fmla="*/ 432 w 581"/>
                <a:gd name="T49" fmla="*/ 8 h 379"/>
                <a:gd name="T50" fmla="*/ 376 w 581"/>
                <a:gd name="T51" fmla="*/ 0 h 379"/>
                <a:gd name="T52" fmla="*/ 319 w 581"/>
                <a:gd name="T53" fmla="*/ 4 h 379"/>
                <a:gd name="T54" fmla="*/ 272 w 581"/>
                <a:gd name="T55" fmla="*/ 16 h 379"/>
                <a:gd name="T56" fmla="*/ 232 w 581"/>
                <a:gd name="T57" fmla="*/ 34 h 379"/>
                <a:gd name="T58" fmla="*/ 195 w 581"/>
                <a:gd name="T59" fmla="*/ 57 h 379"/>
                <a:gd name="T60" fmla="*/ 161 w 581"/>
                <a:gd name="T61" fmla="*/ 86 h 379"/>
                <a:gd name="T62" fmla="*/ 132 w 581"/>
                <a:gd name="T63" fmla="*/ 119 h 379"/>
                <a:gd name="T64" fmla="*/ 107 w 581"/>
                <a:gd name="T65" fmla="*/ 159 h 379"/>
                <a:gd name="T66" fmla="*/ 89 w 581"/>
                <a:gd name="T67" fmla="*/ 203 h 379"/>
                <a:gd name="T68" fmla="*/ 78 w 581"/>
                <a:gd name="T69" fmla="*/ 249 h 379"/>
                <a:gd name="T70" fmla="*/ 41 w 581"/>
                <a:gd name="T71" fmla="*/ 214 h 379"/>
                <a:gd name="T72" fmla="*/ 29 w 581"/>
                <a:gd name="T73" fmla="*/ 207 h 379"/>
                <a:gd name="T74" fmla="*/ 15 w 581"/>
                <a:gd name="T75" fmla="*/ 208 h 379"/>
                <a:gd name="T76" fmla="*/ 4 w 581"/>
                <a:gd name="T77" fmla="*/ 218 h 379"/>
                <a:gd name="T78" fmla="*/ 0 w 581"/>
                <a:gd name="T79" fmla="*/ 231 h 379"/>
                <a:gd name="T80" fmla="*/ 5 w 581"/>
                <a:gd name="T81" fmla="*/ 245 h 379"/>
                <a:gd name="T82" fmla="*/ 96 w 581"/>
                <a:gd name="T83" fmla="*/ 377 h 379"/>
                <a:gd name="T84" fmla="*/ 107 w 581"/>
                <a:gd name="T85" fmla="*/ 379 h 379"/>
                <a:gd name="T86" fmla="*/ 118 w 581"/>
                <a:gd name="T87" fmla="*/ 378 h 379"/>
                <a:gd name="T88" fmla="*/ 223 w 581"/>
                <a:gd name="T89" fmla="*/ 256 h 379"/>
                <a:gd name="T90" fmla="*/ 229 w 581"/>
                <a:gd name="T91" fmla="*/ 242 h 379"/>
                <a:gd name="T92" fmla="*/ 227 w 581"/>
                <a:gd name="T93" fmla="*/ 22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81" h="379">
                  <a:moveTo>
                    <a:pt x="220" y="221"/>
                  </a:moveTo>
                  <a:lnTo>
                    <a:pt x="217" y="219"/>
                  </a:lnTo>
                  <a:lnTo>
                    <a:pt x="212" y="217"/>
                  </a:lnTo>
                  <a:lnTo>
                    <a:pt x="208" y="216"/>
                  </a:lnTo>
                  <a:lnTo>
                    <a:pt x="203" y="216"/>
                  </a:lnTo>
                  <a:lnTo>
                    <a:pt x="198" y="217"/>
                  </a:lnTo>
                  <a:lnTo>
                    <a:pt x="195" y="219"/>
                  </a:lnTo>
                  <a:lnTo>
                    <a:pt x="190" y="221"/>
                  </a:lnTo>
                  <a:lnTo>
                    <a:pt x="187" y="226"/>
                  </a:lnTo>
                  <a:lnTo>
                    <a:pt x="124" y="301"/>
                  </a:lnTo>
                  <a:lnTo>
                    <a:pt x="123" y="283"/>
                  </a:lnTo>
                  <a:lnTo>
                    <a:pt x="124" y="267"/>
                  </a:lnTo>
                  <a:lnTo>
                    <a:pt x="126" y="250"/>
                  </a:lnTo>
                  <a:lnTo>
                    <a:pt x="131" y="233"/>
                  </a:lnTo>
                  <a:lnTo>
                    <a:pt x="135" y="216"/>
                  </a:lnTo>
                  <a:lnTo>
                    <a:pt x="140" y="200"/>
                  </a:lnTo>
                  <a:lnTo>
                    <a:pt x="148" y="184"/>
                  </a:lnTo>
                  <a:lnTo>
                    <a:pt x="157" y="167"/>
                  </a:lnTo>
                  <a:lnTo>
                    <a:pt x="164" y="157"/>
                  </a:lnTo>
                  <a:lnTo>
                    <a:pt x="170" y="147"/>
                  </a:lnTo>
                  <a:lnTo>
                    <a:pt x="178" y="138"/>
                  </a:lnTo>
                  <a:lnTo>
                    <a:pt x="187" y="128"/>
                  </a:lnTo>
                  <a:lnTo>
                    <a:pt x="195" y="119"/>
                  </a:lnTo>
                  <a:lnTo>
                    <a:pt x="203" y="110"/>
                  </a:lnTo>
                  <a:lnTo>
                    <a:pt x="213" y="102"/>
                  </a:lnTo>
                  <a:lnTo>
                    <a:pt x="223" y="94"/>
                  </a:lnTo>
                  <a:lnTo>
                    <a:pt x="233" y="88"/>
                  </a:lnTo>
                  <a:lnTo>
                    <a:pt x="243" y="81"/>
                  </a:lnTo>
                  <a:lnTo>
                    <a:pt x="254" y="76"/>
                  </a:lnTo>
                  <a:lnTo>
                    <a:pt x="265" y="70"/>
                  </a:lnTo>
                  <a:lnTo>
                    <a:pt x="276" y="65"/>
                  </a:lnTo>
                  <a:lnTo>
                    <a:pt x="287" y="60"/>
                  </a:lnTo>
                  <a:lnTo>
                    <a:pt x="299" y="57"/>
                  </a:lnTo>
                  <a:lnTo>
                    <a:pt x="312" y="54"/>
                  </a:lnTo>
                  <a:lnTo>
                    <a:pt x="327" y="50"/>
                  </a:lnTo>
                  <a:lnTo>
                    <a:pt x="343" y="49"/>
                  </a:lnTo>
                  <a:lnTo>
                    <a:pt x="358" y="48"/>
                  </a:lnTo>
                  <a:lnTo>
                    <a:pt x="375" y="48"/>
                  </a:lnTo>
                  <a:lnTo>
                    <a:pt x="390" y="49"/>
                  </a:lnTo>
                  <a:lnTo>
                    <a:pt x="405" y="50"/>
                  </a:lnTo>
                  <a:lnTo>
                    <a:pt x="421" y="54"/>
                  </a:lnTo>
                  <a:lnTo>
                    <a:pt x="435" y="58"/>
                  </a:lnTo>
                  <a:lnTo>
                    <a:pt x="450" y="64"/>
                  </a:lnTo>
                  <a:lnTo>
                    <a:pt x="464" y="69"/>
                  </a:lnTo>
                  <a:lnTo>
                    <a:pt x="478" y="77"/>
                  </a:lnTo>
                  <a:lnTo>
                    <a:pt x="492" y="85"/>
                  </a:lnTo>
                  <a:lnTo>
                    <a:pt x="505" y="93"/>
                  </a:lnTo>
                  <a:lnTo>
                    <a:pt x="517" y="103"/>
                  </a:lnTo>
                  <a:lnTo>
                    <a:pt x="528" y="114"/>
                  </a:lnTo>
                  <a:lnTo>
                    <a:pt x="539" y="126"/>
                  </a:lnTo>
                  <a:lnTo>
                    <a:pt x="542" y="130"/>
                  </a:lnTo>
                  <a:lnTo>
                    <a:pt x="547" y="132"/>
                  </a:lnTo>
                  <a:lnTo>
                    <a:pt x="551" y="133"/>
                  </a:lnTo>
                  <a:lnTo>
                    <a:pt x="556" y="134"/>
                  </a:lnTo>
                  <a:lnTo>
                    <a:pt x="560" y="134"/>
                  </a:lnTo>
                  <a:lnTo>
                    <a:pt x="565" y="133"/>
                  </a:lnTo>
                  <a:lnTo>
                    <a:pt x="569" y="131"/>
                  </a:lnTo>
                  <a:lnTo>
                    <a:pt x="573" y="129"/>
                  </a:lnTo>
                  <a:lnTo>
                    <a:pt x="577" y="125"/>
                  </a:lnTo>
                  <a:lnTo>
                    <a:pt x="579" y="121"/>
                  </a:lnTo>
                  <a:lnTo>
                    <a:pt x="581" y="117"/>
                  </a:lnTo>
                  <a:lnTo>
                    <a:pt x="581" y="112"/>
                  </a:lnTo>
                  <a:lnTo>
                    <a:pt x="581" y="108"/>
                  </a:lnTo>
                  <a:lnTo>
                    <a:pt x="580" y="103"/>
                  </a:lnTo>
                  <a:lnTo>
                    <a:pt x="578" y="99"/>
                  </a:lnTo>
                  <a:lnTo>
                    <a:pt x="576" y="94"/>
                  </a:lnTo>
                  <a:lnTo>
                    <a:pt x="562" y="81"/>
                  </a:lnTo>
                  <a:lnTo>
                    <a:pt x="548" y="68"/>
                  </a:lnTo>
                  <a:lnTo>
                    <a:pt x="532" y="56"/>
                  </a:lnTo>
                  <a:lnTo>
                    <a:pt x="517" y="45"/>
                  </a:lnTo>
                  <a:lnTo>
                    <a:pt x="502" y="35"/>
                  </a:lnTo>
                  <a:lnTo>
                    <a:pt x="485" y="27"/>
                  </a:lnTo>
                  <a:lnTo>
                    <a:pt x="467" y="19"/>
                  </a:lnTo>
                  <a:lnTo>
                    <a:pt x="450" y="13"/>
                  </a:lnTo>
                  <a:lnTo>
                    <a:pt x="432" y="8"/>
                  </a:lnTo>
                  <a:lnTo>
                    <a:pt x="413" y="4"/>
                  </a:lnTo>
                  <a:lnTo>
                    <a:pt x="394" y="2"/>
                  </a:lnTo>
                  <a:lnTo>
                    <a:pt x="376" y="0"/>
                  </a:lnTo>
                  <a:lnTo>
                    <a:pt x="357" y="0"/>
                  </a:lnTo>
                  <a:lnTo>
                    <a:pt x="338" y="1"/>
                  </a:lnTo>
                  <a:lnTo>
                    <a:pt x="319" y="4"/>
                  </a:lnTo>
                  <a:lnTo>
                    <a:pt x="301" y="7"/>
                  </a:lnTo>
                  <a:lnTo>
                    <a:pt x="286" y="12"/>
                  </a:lnTo>
                  <a:lnTo>
                    <a:pt x="272" y="16"/>
                  </a:lnTo>
                  <a:lnTo>
                    <a:pt x="259" y="20"/>
                  </a:lnTo>
                  <a:lnTo>
                    <a:pt x="245" y="27"/>
                  </a:lnTo>
                  <a:lnTo>
                    <a:pt x="232" y="34"/>
                  </a:lnTo>
                  <a:lnTo>
                    <a:pt x="219" y="40"/>
                  </a:lnTo>
                  <a:lnTo>
                    <a:pt x="207" y="48"/>
                  </a:lnTo>
                  <a:lnTo>
                    <a:pt x="195" y="57"/>
                  </a:lnTo>
                  <a:lnTo>
                    <a:pt x="184" y="66"/>
                  </a:lnTo>
                  <a:lnTo>
                    <a:pt x="171" y="76"/>
                  </a:lnTo>
                  <a:lnTo>
                    <a:pt x="161" y="86"/>
                  </a:lnTo>
                  <a:lnTo>
                    <a:pt x="152" y="97"/>
                  </a:lnTo>
                  <a:lnTo>
                    <a:pt x="142" y="108"/>
                  </a:lnTo>
                  <a:lnTo>
                    <a:pt x="132" y="119"/>
                  </a:lnTo>
                  <a:lnTo>
                    <a:pt x="124" y="131"/>
                  </a:lnTo>
                  <a:lnTo>
                    <a:pt x="115" y="144"/>
                  </a:lnTo>
                  <a:lnTo>
                    <a:pt x="107" y="159"/>
                  </a:lnTo>
                  <a:lnTo>
                    <a:pt x="101" y="173"/>
                  </a:lnTo>
                  <a:lnTo>
                    <a:pt x="94" y="188"/>
                  </a:lnTo>
                  <a:lnTo>
                    <a:pt x="89" y="203"/>
                  </a:lnTo>
                  <a:lnTo>
                    <a:pt x="84" y="218"/>
                  </a:lnTo>
                  <a:lnTo>
                    <a:pt x="81" y="234"/>
                  </a:lnTo>
                  <a:lnTo>
                    <a:pt x="78" y="249"/>
                  </a:lnTo>
                  <a:lnTo>
                    <a:pt x="76" y="265"/>
                  </a:lnTo>
                  <a:lnTo>
                    <a:pt x="44" y="217"/>
                  </a:lnTo>
                  <a:lnTo>
                    <a:pt x="41" y="214"/>
                  </a:lnTo>
                  <a:lnTo>
                    <a:pt x="37" y="210"/>
                  </a:lnTo>
                  <a:lnTo>
                    <a:pt x="33" y="208"/>
                  </a:lnTo>
                  <a:lnTo>
                    <a:pt x="29" y="207"/>
                  </a:lnTo>
                  <a:lnTo>
                    <a:pt x="25" y="207"/>
                  </a:lnTo>
                  <a:lnTo>
                    <a:pt x="19" y="207"/>
                  </a:lnTo>
                  <a:lnTo>
                    <a:pt x="15" y="208"/>
                  </a:lnTo>
                  <a:lnTo>
                    <a:pt x="10" y="212"/>
                  </a:lnTo>
                  <a:lnTo>
                    <a:pt x="7" y="214"/>
                  </a:lnTo>
                  <a:lnTo>
                    <a:pt x="4" y="218"/>
                  </a:lnTo>
                  <a:lnTo>
                    <a:pt x="1" y="221"/>
                  </a:lnTo>
                  <a:lnTo>
                    <a:pt x="0" y="226"/>
                  </a:lnTo>
                  <a:lnTo>
                    <a:pt x="0" y="231"/>
                  </a:lnTo>
                  <a:lnTo>
                    <a:pt x="0" y="236"/>
                  </a:lnTo>
                  <a:lnTo>
                    <a:pt x="1" y="240"/>
                  </a:lnTo>
                  <a:lnTo>
                    <a:pt x="5" y="245"/>
                  </a:lnTo>
                  <a:lnTo>
                    <a:pt x="89" y="369"/>
                  </a:lnTo>
                  <a:lnTo>
                    <a:pt x="92" y="374"/>
                  </a:lnTo>
                  <a:lnTo>
                    <a:pt x="96" y="377"/>
                  </a:lnTo>
                  <a:lnTo>
                    <a:pt x="102" y="379"/>
                  </a:lnTo>
                  <a:lnTo>
                    <a:pt x="107" y="379"/>
                  </a:lnTo>
                  <a:lnTo>
                    <a:pt x="107" y="379"/>
                  </a:lnTo>
                  <a:lnTo>
                    <a:pt x="108" y="379"/>
                  </a:lnTo>
                  <a:lnTo>
                    <a:pt x="114" y="379"/>
                  </a:lnTo>
                  <a:lnTo>
                    <a:pt x="118" y="378"/>
                  </a:lnTo>
                  <a:lnTo>
                    <a:pt x="123" y="375"/>
                  </a:lnTo>
                  <a:lnTo>
                    <a:pt x="126" y="372"/>
                  </a:lnTo>
                  <a:lnTo>
                    <a:pt x="223" y="256"/>
                  </a:lnTo>
                  <a:lnTo>
                    <a:pt x="227" y="251"/>
                  </a:lnTo>
                  <a:lnTo>
                    <a:pt x="228" y="247"/>
                  </a:lnTo>
                  <a:lnTo>
                    <a:pt x="229" y="242"/>
                  </a:lnTo>
                  <a:lnTo>
                    <a:pt x="229" y="238"/>
                  </a:lnTo>
                  <a:lnTo>
                    <a:pt x="228" y="234"/>
                  </a:lnTo>
                  <a:lnTo>
                    <a:pt x="227" y="229"/>
                  </a:lnTo>
                  <a:lnTo>
                    <a:pt x="223" y="225"/>
                  </a:lnTo>
                  <a:lnTo>
                    <a:pt x="22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6" name="Graphic 5" descr="Money">
            <a:extLst>
              <a:ext uri="{FF2B5EF4-FFF2-40B4-BE49-F238E27FC236}">
                <a16:creationId xmlns:a16="http://schemas.microsoft.com/office/drawing/2014/main" id="{231049EC-B4F3-4123-B271-2B1BE53FD9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7322" y="2475123"/>
            <a:ext cx="533625" cy="533625"/>
          </a:xfrm>
          <a:prstGeom prst="rect">
            <a:avLst/>
          </a:prstGeom>
        </p:spPr>
      </p:pic>
    </p:spTree>
    <p:extLst>
      <p:ext uri="{BB962C8B-B14F-4D97-AF65-F5344CB8AC3E}">
        <p14:creationId xmlns:p14="http://schemas.microsoft.com/office/powerpoint/2010/main" val="3875146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15</a:t>
            </a:fld>
            <a:endParaRPr lang="en-US" dirty="0"/>
          </a:p>
        </p:txBody>
      </p:sp>
      <p:sp>
        <p:nvSpPr>
          <p:cNvPr id="5" name="Title 4" hidden="1">
            <a:extLst>
              <a:ext uri="{FF2B5EF4-FFF2-40B4-BE49-F238E27FC236}">
                <a16:creationId xmlns:a16="http://schemas.microsoft.com/office/drawing/2014/main" id="{5EAEA38E-A85B-4034-B49D-36862302342F}"/>
              </a:ext>
            </a:extLst>
          </p:cNvPr>
          <p:cNvSpPr>
            <a:spLocks noGrp="1"/>
          </p:cNvSpPr>
          <p:nvPr>
            <p:ph type="title" idx="4294967295"/>
          </p:nvPr>
        </p:nvSpPr>
        <p:spPr>
          <a:xfrm>
            <a:off x="0" y="365125"/>
            <a:ext cx="10515600" cy="1325563"/>
          </a:xfrm>
        </p:spPr>
        <p:txBody>
          <a:bodyPr/>
          <a:lstStyle/>
          <a:p>
            <a:r>
              <a:rPr lang="en-US" dirty="0"/>
              <a:t>Balanced scorecard slide 6</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87" name="Rectangle 86">
            <a:extLst>
              <a:ext uri="{FF2B5EF4-FFF2-40B4-BE49-F238E27FC236}">
                <a16:creationId xmlns:a16="http://schemas.microsoft.com/office/drawing/2014/main" id="{CF18BD6A-7A50-4D14-99B3-5C321D74392B}"/>
              </a:ext>
            </a:extLst>
          </p:cNvPr>
          <p:cNvSpPr/>
          <p:nvPr/>
        </p:nvSpPr>
        <p:spPr>
          <a:xfrm>
            <a:off x="2126458" y="1580166"/>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88" name="Rectangle 87">
            <a:extLst>
              <a:ext uri="{FF2B5EF4-FFF2-40B4-BE49-F238E27FC236}">
                <a16:creationId xmlns:a16="http://schemas.microsoft.com/office/drawing/2014/main" id="{42121974-F50C-417B-BF7F-C5A2E6127C52}"/>
              </a:ext>
            </a:extLst>
          </p:cNvPr>
          <p:cNvSpPr/>
          <p:nvPr/>
        </p:nvSpPr>
        <p:spPr>
          <a:xfrm>
            <a:off x="2126458" y="2386803"/>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89" name="Rectangle 88">
            <a:extLst>
              <a:ext uri="{FF2B5EF4-FFF2-40B4-BE49-F238E27FC236}">
                <a16:creationId xmlns:a16="http://schemas.microsoft.com/office/drawing/2014/main" id="{A1C54160-E82D-4FDD-B13C-7088B9F50E97}"/>
              </a:ext>
            </a:extLst>
          </p:cNvPr>
          <p:cNvSpPr/>
          <p:nvPr/>
        </p:nvSpPr>
        <p:spPr>
          <a:xfrm>
            <a:off x="2126458" y="4453728"/>
            <a:ext cx="1419225" cy="4191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0" name="Rectangle 89">
            <a:extLst>
              <a:ext uri="{FF2B5EF4-FFF2-40B4-BE49-F238E27FC236}">
                <a16:creationId xmlns:a16="http://schemas.microsoft.com/office/drawing/2014/main" id="{B4160C21-F361-48A2-A166-F75EBD284F0F}"/>
              </a:ext>
            </a:extLst>
          </p:cNvPr>
          <p:cNvSpPr/>
          <p:nvPr/>
        </p:nvSpPr>
        <p:spPr>
          <a:xfrm>
            <a:off x="3756423" y="3109180"/>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1" name="Rectangle 90">
            <a:extLst>
              <a:ext uri="{FF2B5EF4-FFF2-40B4-BE49-F238E27FC236}">
                <a16:creationId xmlns:a16="http://schemas.microsoft.com/office/drawing/2014/main" id="{462D02FB-C308-4ACF-94D8-8906D7A3A925}"/>
              </a:ext>
            </a:extLst>
          </p:cNvPr>
          <p:cNvSpPr/>
          <p:nvPr/>
        </p:nvSpPr>
        <p:spPr>
          <a:xfrm>
            <a:off x="5386388" y="3109180"/>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2" name="Rectangle 91">
            <a:extLst>
              <a:ext uri="{FF2B5EF4-FFF2-40B4-BE49-F238E27FC236}">
                <a16:creationId xmlns:a16="http://schemas.microsoft.com/office/drawing/2014/main" id="{E929685B-1D4E-4B07-96C2-023D2EFA61DE}"/>
              </a:ext>
            </a:extLst>
          </p:cNvPr>
          <p:cNvSpPr/>
          <p:nvPr/>
        </p:nvSpPr>
        <p:spPr>
          <a:xfrm>
            <a:off x="5386388" y="2386803"/>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3" name="Rectangle 92">
            <a:extLst>
              <a:ext uri="{FF2B5EF4-FFF2-40B4-BE49-F238E27FC236}">
                <a16:creationId xmlns:a16="http://schemas.microsoft.com/office/drawing/2014/main" id="{93E1D3EB-19C6-463C-BA3C-70912EBA3AA7}"/>
              </a:ext>
            </a:extLst>
          </p:cNvPr>
          <p:cNvSpPr/>
          <p:nvPr/>
        </p:nvSpPr>
        <p:spPr>
          <a:xfrm>
            <a:off x="5386388" y="1580166"/>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4" name="Rectangle 93">
            <a:extLst>
              <a:ext uri="{FF2B5EF4-FFF2-40B4-BE49-F238E27FC236}">
                <a16:creationId xmlns:a16="http://schemas.microsoft.com/office/drawing/2014/main" id="{71856F54-C247-481E-B645-9912A2CB5CB1}"/>
              </a:ext>
            </a:extLst>
          </p:cNvPr>
          <p:cNvSpPr/>
          <p:nvPr/>
        </p:nvSpPr>
        <p:spPr>
          <a:xfrm>
            <a:off x="5386388" y="3831557"/>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5" name="Rectangle 94">
            <a:extLst>
              <a:ext uri="{FF2B5EF4-FFF2-40B4-BE49-F238E27FC236}">
                <a16:creationId xmlns:a16="http://schemas.microsoft.com/office/drawing/2014/main" id="{5C5C719B-F6E5-4316-904E-AFF9BE7AFF86}"/>
              </a:ext>
            </a:extLst>
          </p:cNvPr>
          <p:cNvSpPr/>
          <p:nvPr/>
        </p:nvSpPr>
        <p:spPr>
          <a:xfrm>
            <a:off x="5386388" y="4553934"/>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6" name="Rectangle 95">
            <a:extLst>
              <a:ext uri="{FF2B5EF4-FFF2-40B4-BE49-F238E27FC236}">
                <a16:creationId xmlns:a16="http://schemas.microsoft.com/office/drawing/2014/main" id="{B858982C-C418-4017-A439-9781F01ED7E3}"/>
              </a:ext>
            </a:extLst>
          </p:cNvPr>
          <p:cNvSpPr/>
          <p:nvPr/>
        </p:nvSpPr>
        <p:spPr>
          <a:xfrm>
            <a:off x="7016353" y="2386803"/>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7" name="Rectangle 96">
            <a:extLst>
              <a:ext uri="{FF2B5EF4-FFF2-40B4-BE49-F238E27FC236}">
                <a16:creationId xmlns:a16="http://schemas.microsoft.com/office/drawing/2014/main" id="{BB3D2411-3E3C-4333-B637-78F73AB788B8}"/>
              </a:ext>
            </a:extLst>
          </p:cNvPr>
          <p:cNvSpPr/>
          <p:nvPr/>
        </p:nvSpPr>
        <p:spPr>
          <a:xfrm>
            <a:off x="8646319" y="2386803"/>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8" name="Rectangle 97">
            <a:extLst>
              <a:ext uri="{FF2B5EF4-FFF2-40B4-BE49-F238E27FC236}">
                <a16:creationId xmlns:a16="http://schemas.microsoft.com/office/drawing/2014/main" id="{B6CA5371-C167-4D69-82A1-5F7BD8001E16}"/>
              </a:ext>
            </a:extLst>
          </p:cNvPr>
          <p:cNvSpPr/>
          <p:nvPr/>
        </p:nvSpPr>
        <p:spPr>
          <a:xfrm>
            <a:off x="8646319" y="3831557"/>
            <a:ext cx="1419225" cy="4191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cxnSp>
        <p:nvCxnSpPr>
          <p:cNvPr id="99" name="Straight Arrow Connector 98">
            <a:extLst>
              <a:ext uri="{FF2B5EF4-FFF2-40B4-BE49-F238E27FC236}">
                <a16:creationId xmlns:a16="http://schemas.microsoft.com/office/drawing/2014/main" id="{A5D12A48-D06E-451A-A587-30F165FF0D48}"/>
              </a:ext>
              <a:ext uri="{C183D7F6-B498-43B3-948B-1728B52AA6E4}">
                <adec:decorative xmlns:adec="http://schemas.microsoft.com/office/drawing/2017/decorative" val="1"/>
              </a:ext>
            </a:extLst>
          </p:cNvPr>
          <p:cNvCxnSpPr>
            <a:stCxn id="87" idx="2"/>
            <a:endCxn id="88" idx="0"/>
          </p:cNvCxnSpPr>
          <p:nvPr/>
        </p:nvCxnSpPr>
        <p:spPr>
          <a:xfrm>
            <a:off x="2836070" y="1999267"/>
            <a:ext cx="0" cy="387537"/>
          </a:xfrm>
          <a:prstGeom prst="straightConnector1">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A130D89-F681-4A3B-9049-9C37FC9CC37B}"/>
              </a:ext>
              <a:ext uri="{C183D7F6-B498-43B3-948B-1728B52AA6E4}">
                <adec:decorative xmlns:adec="http://schemas.microsoft.com/office/drawing/2017/decorative" val="1"/>
              </a:ext>
            </a:extLst>
          </p:cNvPr>
          <p:cNvCxnSpPr>
            <a:stCxn id="88" idx="2"/>
            <a:endCxn id="89" idx="0"/>
          </p:cNvCxnSpPr>
          <p:nvPr/>
        </p:nvCxnSpPr>
        <p:spPr>
          <a:xfrm>
            <a:off x="2836070" y="2805904"/>
            <a:ext cx="0" cy="1647825"/>
          </a:xfrm>
          <a:prstGeom prst="straightConnector1">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032CE92-3197-44A3-A31A-981D7C2CE8D8}"/>
              </a:ext>
              <a:ext uri="{C183D7F6-B498-43B3-948B-1728B52AA6E4}">
                <adec:decorative xmlns:adec="http://schemas.microsoft.com/office/drawing/2017/decorative" val="1"/>
              </a:ext>
            </a:extLst>
          </p:cNvPr>
          <p:cNvCxnSpPr>
            <a:stCxn id="90" idx="3"/>
            <a:endCxn id="91" idx="1"/>
          </p:cNvCxnSpPr>
          <p:nvPr/>
        </p:nvCxnSpPr>
        <p:spPr>
          <a:xfrm>
            <a:off x="5175647" y="3318730"/>
            <a:ext cx="210740"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341F916-074E-4920-B358-4BFFAA4876BA}"/>
              </a:ext>
              <a:ext uri="{C183D7F6-B498-43B3-948B-1728B52AA6E4}">
                <adec:decorative xmlns:adec="http://schemas.microsoft.com/office/drawing/2017/decorative" val="1"/>
              </a:ext>
            </a:extLst>
          </p:cNvPr>
          <p:cNvCxnSpPr>
            <a:endCxn id="90" idx="1"/>
          </p:cNvCxnSpPr>
          <p:nvPr/>
        </p:nvCxnSpPr>
        <p:spPr>
          <a:xfrm>
            <a:off x="2836070" y="3318730"/>
            <a:ext cx="920352" cy="0"/>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C3B028D-85D5-4E3C-98E6-C2DDA408C863}"/>
              </a:ext>
              <a:ext uri="{C183D7F6-B498-43B3-948B-1728B52AA6E4}">
                <adec:decorative xmlns:adec="http://schemas.microsoft.com/office/drawing/2017/decorative" val="1"/>
              </a:ext>
            </a:extLst>
          </p:cNvPr>
          <p:cNvCxnSpPr>
            <a:stCxn id="93" idx="2"/>
            <a:endCxn id="92" idx="0"/>
          </p:cNvCxnSpPr>
          <p:nvPr/>
        </p:nvCxnSpPr>
        <p:spPr>
          <a:xfrm>
            <a:off x="6096000" y="1999267"/>
            <a:ext cx="0" cy="38753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9711ED3C-D7AD-42D4-9687-292E16267E75}"/>
              </a:ext>
              <a:ext uri="{C183D7F6-B498-43B3-948B-1728B52AA6E4}">
                <adec:decorative xmlns:adec="http://schemas.microsoft.com/office/drawing/2017/decorative" val="1"/>
              </a:ext>
            </a:extLst>
          </p:cNvPr>
          <p:cNvCxnSpPr>
            <a:stCxn id="92" idx="2"/>
            <a:endCxn id="91" idx="0"/>
          </p:cNvCxnSpPr>
          <p:nvPr/>
        </p:nvCxnSpPr>
        <p:spPr>
          <a:xfrm>
            <a:off x="6096000" y="2805904"/>
            <a:ext cx="0" cy="30327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5" name="Elbow Connector 2052">
            <a:extLst>
              <a:ext uri="{FF2B5EF4-FFF2-40B4-BE49-F238E27FC236}">
                <a16:creationId xmlns:a16="http://schemas.microsoft.com/office/drawing/2014/main" id="{C39FEEB9-AA9B-48B0-87E3-42864E2C88C7}"/>
              </a:ext>
              <a:ext uri="{C183D7F6-B498-43B3-948B-1728B52AA6E4}">
                <adec:decorative xmlns:adec="http://schemas.microsoft.com/office/drawing/2017/decorative" val="1"/>
              </a:ext>
            </a:extLst>
          </p:cNvPr>
          <p:cNvCxnSpPr>
            <a:stCxn id="90" idx="2"/>
            <a:endCxn id="94" idx="1"/>
          </p:cNvCxnSpPr>
          <p:nvPr/>
        </p:nvCxnSpPr>
        <p:spPr>
          <a:xfrm rot="16200000" flipH="1">
            <a:off x="4669799" y="3324517"/>
            <a:ext cx="512827" cy="920352"/>
          </a:xfrm>
          <a:prstGeom prst="bentConnector2">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1EB989A-9896-4B3F-B92F-B042472E839D}"/>
              </a:ext>
              <a:ext uri="{C183D7F6-B498-43B3-948B-1728B52AA6E4}">
                <adec:decorative xmlns:adec="http://schemas.microsoft.com/office/drawing/2017/decorative" val="1"/>
              </a:ext>
            </a:extLst>
          </p:cNvPr>
          <p:cNvCxnSpPr>
            <a:stCxn id="92" idx="3"/>
            <a:endCxn id="96" idx="1"/>
          </p:cNvCxnSpPr>
          <p:nvPr/>
        </p:nvCxnSpPr>
        <p:spPr>
          <a:xfrm>
            <a:off x="6805612" y="2596353"/>
            <a:ext cx="210740"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30D6D37-FAFB-4A48-B319-2DCDD9B56DE7}"/>
              </a:ext>
              <a:ext uri="{C183D7F6-B498-43B3-948B-1728B52AA6E4}">
                <adec:decorative xmlns:adec="http://schemas.microsoft.com/office/drawing/2017/decorative" val="1"/>
              </a:ext>
            </a:extLst>
          </p:cNvPr>
          <p:cNvCxnSpPr>
            <a:stCxn id="96" idx="3"/>
            <a:endCxn id="97" idx="1"/>
          </p:cNvCxnSpPr>
          <p:nvPr/>
        </p:nvCxnSpPr>
        <p:spPr>
          <a:xfrm>
            <a:off x="8435578" y="2596353"/>
            <a:ext cx="210741"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0BF3C12-5670-4E5D-93BA-D74D49061DE9}"/>
              </a:ext>
              <a:ext uri="{C183D7F6-B498-43B3-948B-1728B52AA6E4}">
                <adec:decorative xmlns:adec="http://schemas.microsoft.com/office/drawing/2017/decorative" val="1"/>
              </a:ext>
            </a:extLst>
          </p:cNvPr>
          <p:cNvCxnSpPr>
            <a:stCxn id="97" idx="2"/>
            <a:endCxn id="98" idx="0"/>
          </p:cNvCxnSpPr>
          <p:nvPr/>
        </p:nvCxnSpPr>
        <p:spPr>
          <a:xfrm>
            <a:off x="9355931" y="2805903"/>
            <a:ext cx="0" cy="1025654"/>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05A11C5-8898-4D6C-AFD1-BFA7B629DF54}"/>
              </a:ext>
              <a:ext uri="{C183D7F6-B498-43B3-948B-1728B52AA6E4}">
                <adec:decorative xmlns:adec="http://schemas.microsoft.com/office/drawing/2017/decorative" val="1"/>
              </a:ext>
            </a:extLst>
          </p:cNvPr>
          <p:cNvCxnSpPr>
            <a:stCxn id="94" idx="3"/>
            <a:endCxn id="98" idx="1"/>
          </p:cNvCxnSpPr>
          <p:nvPr/>
        </p:nvCxnSpPr>
        <p:spPr>
          <a:xfrm>
            <a:off x="6805612" y="4041107"/>
            <a:ext cx="1840706" cy="0"/>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4BDC773-99C9-4AA8-8028-E8372CB25DE1}"/>
              </a:ext>
              <a:ext uri="{C183D7F6-B498-43B3-948B-1728B52AA6E4}">
                <adec:decorative xmlns:adec="http://schemas.microsoft.com/office/drawing/2017/decorative" val="1"/>
              </a:ext>
            </a:extLst>
          </p:cNvPr>
          <p:cNvCxnSpPr>
            <a:stCxn id="94" idx="2"/>
            <a:endCxn id="95" idx="0"/>
          </p:cNvCxnSpPr>
          <p:nvPr/>
        </p:nvCxnSpPr>
        <p:spPr>
          <a:xfrm>
            <a:off x="6096000" y="4250658"/>
            <a:ext cx="0" cy="30327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9388A474-93BB-447A-97FB-53185800DC17}"/>
              </a:ext>
              <a:ext uri="{C183D7F6-B498-43B3-948B-1728B52AA6E4}">
                <adec:decorative xmlns:adec="http://schemas.microsoft.com/office/drawing/2017/decorative" val="1"/>
              </a:ext>
            </a:extLst>
          </p:cNvPr>
          <p:cNvSpPr/>
          <p:nvPr/>
        </p:nvSpPr>
        <p:spPr>
          <a:xfrm>
            <a:off x="5386388" y="5294110"/>
            <a:ext cx="4679152" cy="10304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cxnSp>
        <p:nvCxnSpPr>
          <p:cNvPr id="112" name="Straight Arrow Connector 111">
            <a:extLst>
              <a:ext uri="{FF2B5EF4-FFF2-40B4-BE49-F238E27FC236}">
                <a16:creationId xmlns:a16="http://schemas.microsoft.com/office/drawing/2014/main" id="{374D43FD-18AD-46B6-9289-88193B4F4E8A}"/>
              </a:ext>
              <a:ext uri="{C183D7F6-B498-43B3-948B-1728B52AA6E4}">
                <adec:decorative xmlns:adec="http://schemas.microsoft.com/office/drawing/2017/decorative" val="1"/>
              </a:ext>
            </a:extLst>
          </p:cNvPr>
          <p:cNvCxnSpPr>
            <a:stCxn id="95" idx="2"/>
          </p:cNvCxnSpPr>
          <p:nvPr/>
        </p:nvCxnSpPr>
        <p:spPr>
          <a:xfrm>
            <a:off x="6096000" y="4973034"/>
            <a:ext cx="0" cy="321076"/>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B141192B-B52E-4C38-8B5F-C21751B795F6}"/>
              </a:ext>
            </a:extLst>
          </p:cNvPr>
          <p:cNvSpPr txBox="1"/>
          <p:nvPr/>
        </p:nvSpPr>
        <p:spPr>
          <a:xfrm>
            <a:off x="6413974" y="5378468"/>
            <a:ext cx="3499474" cy="861774"/>
          </a:xfrm>
          <a:prstGeom prst="rect">
            <a:avLst/>
          </a:prstGeom>
          <a:noFill/>
          <a:ln w="6350">
            <a:noFill/>
            <a:prstDash val="dash"/>
          </a:ln>
        </p:spPr>
        <p:txBody>
          <a:bodyPr wrap="square" lIns="0" tIns="0" rIns="0" bIns="0" rtlCol="0">
            <a:spAutoFit/>
          </a:bodyPr>
          <a:lstStyle/>
          <a:p>
            <a:r>
              <a:rPr lang="en-US" sz="1400" dirty="0">
                <a:solidFill>
                  <a:prstClr val="white"/>
                </a:solidFill>
              </a:rPr>
              <a:t>Lorem ipsum dolor sit amet, consectetur adipiscing elit. Morbi condimentum euismod elit eu viverra. Etiam cursus nec lacus nec rhoncus. Pellentesque ac hendrerit enim. </a:t>
            </a:r>
          </a:p>
        </p:txBody>
      </p:sp>
      <p:sp>
        <p:nvSpPr>
          <p:cNvPr id="117" name="Freeform 3518" descr="This image is an icon of an inbox. ">
            <a:extLst>
              <a:ext uri="{FF2B5EF4-FFF2-40B4-BE49-F238E27FC236}">
                <a16:creationId xmlns:a16="http://schemas.microsoft.com/office/drawing/2014/main" id="{21764520-7BD4-46C9-89F1-B8816020D453}"/>
              </a:ext>
            </a:extLst>
          </p:cNvPr>
          <p:cNvSpPr>
            <a:spLocks noEditPoints="1"/>
          </p:cNvSpPr>
          <p:nvPr/>
        </p:nvSpPr>
        <p:spPr bwMode="auto">
          <a:xfrm>
            <a:off x="5716514" y="5671243"/>
            <a:ext cx="287337" cy="276225"/>
          </a:xfrm>
          <a:custGeom>
            <a:avLst/>
            <a:gdLst>
              <a:gd name="T0" fmla="*/ 482 w 720"/>
              <a:gd name="T1" fmla="*/ 464 h 696"/>
              <a:gd name="T2" fmla="*/ 476 w 720"/>
              <a:gd name="T3" fmla="*/ 523 h 696"/>
              <a:gd name="T4" fmla="*/ 451 w 720"/>
              <a:gd name="T5" fmla="*/ 549 h 696"/>
              <a:gd name="T6" fmla="*/ 295 w 720"/>
              <a:gd name="T7" fmla="*/ 553 h 696"/>
              <a:gd name="T8" fmla="*/ 275 w 720"/>
              <a:gd name="T9" fmla="*/ 542 h 696"/>
              <a:gd name="T10" fmla="*/ 264 w 720"/>
              <a:gd name="T11" fmla="*/ 512 h 696"/>
              <a:gd name="T12" fmla="*/ 261 w 720"/>
              <a:gd name="T13" fmla="*/ 460 h 696"/>
              <a:gd name="T14" fmla="*/ 127 w 720"/>
              <a:gd name="T15" fmla="*/ 312 h 696"/>
              <a:gd name="T16" fmla="*/ 148 w 720"/>
              <a:gd name="T17" fmla="*/ 416 h 696"/>
              <a:gd name="T18" fmla="*/ 569 w 720"/>
              <a:gd name="T19" fmla="*/ 419 h 696"/>
              <a:gd name="T20" fmla="*/ 577 w 720"/>
              <a:gd name="T21" fmla="*/ 312 h 696"/>
              <a:gd name="T22" fmla="*/ 254 w 720"/>
              <a:gd name="T23" fmla="*/ 339 h 696"/>
              <a:gd name="T24" fmla="*/ 478 w 720"/>
              <a:gd name="T25" fmla="*/ 347 h 696"/>
              <a:gd name="T26" fmla="*/ 471 w 720"/>
              <a:gd name="T27" fmla="*/ 363 h 696"/>
              <a:gd name="T28" fmla="*/ 245 w 720"/>
              <a:gd name="T29" fmla="*/ 360 h 696"/>
              <a:gd name="T30" fmla="*/ 245 w 720"/>
              <a:gd name="T31" fmla="*/ 343 h 696"/>
              <a:gd name="T32" fmla="*/ 466 w 720"/>
              <a:gd name="T33" fmla="*/ 265 h 696"/>
              <a:gd name="T34" fmla="*/ 479 w 720"/>
              <a:gd name="T35" fmla="*/ 276 h 696"/>
              <a:gd name="T36" fmla="*/ 466 w 720"/>
              <a:gd name="T37" fmla="*/ 288 h 696"/>
              <a:gd name="T38" fmla="*/ 243 w 720"/>
              <a:gd name="T39" fmla="*/ 282 h 696"/>
              <a:gd name="T40" fmla="*/ 249 w 720"/>
              <a:gd name="T41" fmla="*/ 265 h 696"/>
              <a:gd name="T42" fmla="*/ 471 w 720"/>
              <a:gd name="T43" fmla="*/ 193 h 696"/>
              <a:gd name="T44" fmla="*/ 478 w 720"/>
              <a:gd name="T45" fmla="*/ 208 h 696"/>
              <a:gd name="T46" fmla="*/ 254 w 720"/>
              <a:gd name="T47" fmla="*/ 216 h 696"/>
              <a:gd name="T48" fmla="*/ 243 w 720"/>
              <a:gd name="T49" fmla="*/ 205 h 696"/>
              <a:gd name="T50" fmla="*/ 254 w 720"/>
              <a:gd name="T51" fmla="*/ 192 h 696"/>
              <a:gd name="T52" fmla="*/ 293 w 720"/>
              <a:gd name="T53" fmla="*/ 76 h 696"/>
              <a:gd name="T54" fmla="*/ 293 w 720"/>
              <a:gd name="T55" fmla="*/ 93 h 696"/>
              <a:gd name="T56" fmla="*/ 249 w 720"/>
              <a:gd name="T57" fmla="*/ 95 h 696"/>
              <a:gd name="T58" fmla="*/ 243 w 720"/>
              <a:gd name="T59" fmla="*/ 80 h 696"/>
              <a:gd name="T60" fmla="*/ 315 w 720"/>
              <a:gd name="T61" fmla="*/ 120 h 696"/>
              <a:gd name="T62" fmla="*/ 478 w 720"/>
              <a:gd name="T63" fmla="*/ 128 h 696"/>
              <a:gd name="T64" fmla="*/ 471 w 720"/>
              <a:gd name="T65" fmla="*/ 143 h 696"/>
              <a:gd name="T66" fmla="*/ 307 w 720"/>
              <a:gd name="T67" fmla="*/ 140 h 696"/>
              <a:gd name="T68" fmla="*/ 307 w 720"/>
              <a:gd name="T69" fmla="*/ 124 h 696"/>
              <a:gd name="T70" fmla="*/ 720 w 720"/>
              <a:gd name="T71" fmla="*/ 467 h 696"/>
              <a:gd name="T72" fmla="*/ 719 w 720"/>
              <a:gd name="T73" fmla="*/ 463 h 696"/>
              <a:gd name="T74" fmla="*/ 606 w 720"/>
              <a:gd name="T75" fmla="*/ 289 h 696"/>
              <a:gd name="T76" fmla="*/ 577 w 720"/>
              <a:gd name="T77" fmla="*/ 12 h 696"/>
              <a:gd name="T78" fmla="*/ 565 w 720"/>
              <a:gd name="T79" fmla="*/ 0 h 696"/>
              <a:gd name="T80" fmla="*/ 145 w 720"/>
              <a:gd name="T81" fmla="*/ 7 h 696"/>
              <a:gd name="T82" fmla="*/ 117 w 720"/>
              <a:gd name="T83" fmla="*/ 289 h 696"/>
              <a:gd name="T84" fmla="*/ 1 w 720"/>
              <a:gd name="T85" fmla="*/ 463 h 696"/>
              <a:gd name="T86" fmla="*/ 0 w 720"/>
              <a:gd name="T87" fmla="*/ 465 h 696"/>
              <a:gd name="T88" fmla="*/ 0 w 720"/>
              <a:gd name="T89" fmla="*/ 469 h 696"/>
              <a:gd name="T90" fmla="*/ 8 w 720"/>
              <a:gd name="T91" fmla="*/ 696 h 696"/>
              <a:gd name="T92" fmla="*/ 718 w 720"/>
              <a:gd name="T93" fmla="*/ 694 h 696"/>
              <a:gd name="T94" fmla="*/ 720 w 720"/>
              <a:gd name="T95" fmla="*/ 46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0" h="696">
                <a:moveTo>
                  <a:pt x="493" y="456"/>
                </a:moveTo>
                <a:lnTo>
                  <a:pt x="488" y="458"/>
                </a:lnTo>
                <a:lnTo>
                  <a:pt x="484" y="460"/>
                </a:lnTo>
                <a:lnTo>
                  <a:pt x="482" y="464"/>
                </a:lnTo>
                <a:lnTo>
                  <a:pt x="480" y="469"/>
                </a:lnTo>
                <a:lnTo>
                  <a:pt x="480" y="505"/>
                </a:lnTo>
                <a:lnTo>
                  <a:pt x="479" y="514"/>
                </a:lnTo>
                <a:lnTo>
                  <a:pt x="476" y="523"/>
                </a:lnTo>
                <a:lnTo>
                  <a:pt x="473" y="532"/>
                </a:lnTo>
                <a:lnTo>
                  <a:pt x="466" y="538"/>
                </a:lnTo>
                <a:lnTo>
                  <a:pt x="460" y="545"/>
                </a:lnTo>
                <a:lnTo>
                  <a:pt x="451" y="549"/>
                </a:lnTo>
                <a:lnTo>
                  <a:pt x="442" y="551"/>
                </a:lnTo>
                <a:lnTo>
                  <a:pt x="433" y="553"/>
                </a:lnTo>
                <a:lnTo>
                  <a:pt x="300" y="553"/>
                </a:lnTo>
                <a:lnTo>
                  <a:pt x="295" y="553"/>
                </a:lnTo>
                <a:lnTo>
                  <a:pt x="290" y="551"/>
                </a:lnTo>
                <a:lnTo>
                  <a:pt x="285" y="550"/>
                </a:lnTo>
                <a:lnTo>
                  <a:pt x="281" y="547"/>
                </a:lnTo>
                <a:lnTo>
                  <a:pt x="275" y="542"/>
                </a:lnTo>
                <a:lnTo>
                  <a:pt x="271" y="536"/>
                </a:lnTo>
                <a:lnTo>
                  <a:pt x="267" y="528"/>
                </a:lnTo>
                <a:lnTo>
                  <a:pt x="266" y="519"/>
                </a:lnTo>
                <a:lnTo>
                  <a:pt x="264" y="512"/>
                </a:lnTo>
                <a:lnTo>
                  <a:pt x="264" y="505"/>
                </a:lnTo>
                <a:lnTo>
                  <a:pt x="264" y="469"/>
                </a:lnTo>
                <a:lnTo>
                  <a:pt x="263" y="464"/>
                </a:lnTo>
                <a:lnTo>
                  <a:pt x="261" y="460"/>
                </a:lnTo>
                <a:lnTo>
                  <a:pt x="257" y="458"/>
                </a:lnTo>
                <a:lnTo>
                  <a:pt x="252" y="456"/>
                </a:lnTo>
                <a:lnTo>
                  <a:pt x="33" y="456"/>
                </a:lnTo>
                <a:lnTo>
                  <a:pt x="127" y="312"/>
                </a:lnTo>
                <a:lnTo>
                  <a:pt x="144" y="312"/>
                </a:lnTo>
                <a:lnTo>
                  <a:pt x="144" y="409"/>
                </a:lnTo>
                <a:lnTo>
                  <a:pt x="145" y="413"/>
                </a:lnTo>
                <a:lnTo>
                  <a:pt x="148" y="416"/>
                </a:lnTo>
                <a:lnTo>
                  <a:pt x="151" y="419"/>
                </a:lnTo>
                <a:lnTo>
                  <a:pt x="157" y="420"/>
                </a:lnTo>
                <a:lnTo>
                  <a:pt x="565" y="420"/>
                </a:lnTo>
                <a:lnTo>
                  <a:pt x="569" y="419"/>
                </a:lnTo>
                <a:lnTo>
                  <a:pt x="573" y="416"/>
                </a:lnTo>
                <a:lnTo>
                  <a:pt x="575" y="413"/>
                </a:lnTo>
                <a:lnTo>
                  <a:pt x="577" y="409"/>
                </a:lnTo>
                <a:lnTo>
                  <a:pt x="577" y="312"/>
                </a:lnTo>
                <a:lnTo>
                  <a:pt x="595" y="312"/>
                </a:lnTo>
                <a:lnTo>
                  <a:pt x="687" y="456"/>
                </a:lnTo>
                <a:lnTo>
                  <a:pt x="493" y="456"/>
                </a:lnTo>
                <a:close/>
                <a:moveTo>
                  <a:pt x="254" y="339"/>
                </a:moveTo>
                <a:lnTo>
                  <a:pt x="466" y="339"/>
                </a:lnTo>
                <a:lnTo>
                  <a:pt x="471" y="341"/>
                </a:lnTo>
                <a:lnTo>
                  <a:pt x="475" y="343"/>
                </a:lnTo>
                <a:lnTo>
                  <a:pt x="478" y="347"/>
                </a:lnTo>
                <a:lnTo>
                  <a:pt x="479" y="351"/>
                </a:lnTo>
                <a:lnTo>
                  <a:pt x="478" y="356"/>
                </a:lnTo>
                <a:lnTo>
                  <a:pt x="475" y="360"/>
                </a:lnTo>
                <a:lnTo>
                  <a:pt x="471" y="363"/>
                </a:lnTo>
                <a:lnTo>
                  <a:pt x="466" y="364"/>
                </a:lnTo>
                <a:lnTo>
                  <a:pt x="254" y="364"/>
                </a:lnTo>
                <a:lnTo>
                  <a:pt x="249" y="363"/>
                </a:lnTo>
                <a:lnTo>
                  <a:pt x="245" y="360"/>
                </a:lnTo>
                <a:lnTo>
                  <a:pt x="243" y="356"/>
                </a:lnTo>
                <a:lnTo>
                  <a:pt x="243" y="351"/>
                </a:lnTo>
                <a:lnTo>
                  <a:pt x="243" y="347"/>
                </a:lnTo>
                <a:lnTo>
                  <a:pt x="245" y="343"/>
                </a:lnTo>
                <a:lnTo>
                  <a:pt x="249" y="341"/>
                </a:lnTo>
                <a:lnTo>
                  <a:pt x="254" y="339"/>
                </a:lnTo>
                <a:close/>
                <a:moveTo>
                  <a:pt x="254" y="265"/>
                </a:moveTo>
                <a:lnTo>
                  <a:pt x="466" y="265"/>
                </a:lnTo>
                <a:lnTo>
                  <a:pt x="471" y="265"/>
                </a:lnTo>
                <a:lnTo>
                  <a:pt x="475" y="268"/>
                </a:lnTo>
                <a:lnTo>
                  <a:pt x="478" y="271"/>
                </a:lnTo>
                <a:lnTo>
                  <a:pt x="479" y="276"/>
                </a:lnTo>
                <a:lnTo>
                  <a:pt x="478" y="282"/>
                </a:lnTo>
                <a:lnTo>
                  <a:pt x="475" y="285"/>
                </a:lnTo>
                <a:lnTo>
                  <a:pt x="471" y="288"/>
                </a:lnTo>
                <a:lnTo>
                  <a:pt x="466" y="288"/>
                </a:lnTo>
                <a:lnTo>
                  <a:pt x="254" y="288"/>
                </a:lnTo>
                <a:lnTo>
                  <a:pt x="249" y="288"/>
                </a:lnTo>
                <a:lnTo>
                  <a:pt x="245" y="284"/>
                </a:lnTo>
                <a:lnTo>
                  <a:pt x="243" y="282"/>
                </a:lnTo>
                <a:lnTo>
                  <a:pt x="243" y="276"/>
                </a:lnTo>
                <a:lnTo>
                  <a:pt x="243" y="271"/>
                </a:lnTo>
                <a:lnTo>
                  <a:pt x="245" y="268"/>
                </a:lnTo>
                <a:lnTo>
                  <a:pt x="249" y="265"/>
                </a:lnTo>
                <a:lnTo>
                  <a:pt x="254" y="265"/>
                </a:lnTo>
                <a:close/>
                <a:moveTo>
                  <a:pt x="254" y="192"/>
                </a:moveTo>
                <a:lnTo>
                  <a:pt x="466" y="192"/>
                </a:lnTo>
                <a:lnTo>
                  <a:pt x="471" y="193"/>
                </a:lnTo>
                <a:lnTo>
                  <a:pt x="475" y="196"/>
                </a:lnTo>
                <a:lnTo>
                  <a:pt x="478" y="199"/>
                </a:lnTo>
                <a:lnTo>
                  <a:pt x="479" y="205"/>
                </a:lnTo>
                <a:lnTo>
                  <a:pt x="478" y="208"/>
                </a:lnTo>
                <a:lnTo>
                  <a:pt x="475" y="212"/>
                </a:lnTo>
                <a:lnTo>
                  <a:pt x="471" y="215"/>
                </a:lnTo>
                <a:lnTo>
                  <a:pt x="466" y="216"/>
                </a:lnTo>
                <a:lnTo>
                  <a:pt x="254" y="216"/>
                </a:lnTo>
                <a:lnTo>
                  <a:pt x="249" y="215"/>
                </a:lnTo>
                <a:lnTo>
                  <a:pt x="245" y="212"/>
                </a:lnTo>
                <a:lnTo>
                  <a:pt x="243" y="208"/>
                </a:lnTo>
                <a:lnTo>
                  <a:pt x="243" y="205"/>
                </a:lnTo>
                <a:lnTo>
                  <a:pt x="243" y="199"/>
                </a:lnTo>
                <a:lnTo>
                  <a:pt x="245" y="196"/>
                </a:lnTo>
                <a:lnTo>
                  <a:pt x="249" y="193"/>
                </a:lnTo>
                <a:lnTo>
                  <a:pt x="254" y="192"/>
                </a:lnTo>
                <a:close/>
                <a:moveTo>
                  <a:pt x="254" y="72"/>
                </a:moveTo>
                <a:lnTo>
                  <a:pt x="285" y="72"/>
                </a:lnTo>
                <a:lnTo>
                  <a:pt x="289" y="74"/>
                </a:lnTo>
                <a:lnTo>
                  <a:pt x="293" y="76"/>
                </a:lnTo>
                <a:lnTo>
                  <a:pt x="295" y="80"/>
                </a:lnTo>
                <a:lnTo>
                  <a:pt x="297" y="84"/>
                </a:lnTo>
                <a:lnTo>
                  <a:pt x="295" y="89"/>
                </a:lnTo>
                <a:lnTo>
                  <a:pt x="293" y="93"/>
                </a:lnTo>
                <a:lnTo>
                  <a:pt x="289" y="95"/>
                </a:lnTo>
                <a:lnTo>
                  <a:pt x="285" y="97"/>
                </a:lnTo>
                <a:lnTo>
                  <a:pt x="254" y="95"/>
                </a:lnTo>
                <a:lnTo>
                  <a:pt x="249" y="95"/>
                </a:lnTo>
                <a:lnTo>
                  <a:pt x="245" y="93"/>
                </a:lnTo>
                <a:lnTo>
                  <a:pt x="243" y="89"/>
                </a:lnTo>
                <a:lnTo>
                  <a:pt x="243" y="84"/>
                </a:lnTo>
                <a:lnTo>
                  <a:pt x="243" y="80"/>
                </a:lnTo>
                <a:lnTo>
                  <a:pt x="245" y="76"/>
                </a:lnTo>
                <a:lnTo>
                  <a:pt x="249" y="74"/>
                </a:lnTo>
                <a:lnTo>
                  <a:pt x="254" y="72"/>
                </a:lnTo>
                <a:close/>
                <a:moveTo>
                  <a:pt x="315" y="120"/>
                </a:moveTo>
                <a:lnTo>
                  <a:pt x="466" y="120"/>
                </a:lnTo>
                <a:lnTo>
                  <a:pt x="471" y="121"/>
                </a:lnTo>
                <a:lnTo>
                  <a:pt x="475" y="124"/>
                </a:lnTo>
                <a:lnTo>
                  <a:pt x="478" y="128"/>
                </a:lnTo>
                <a:lnTo>
                  <a:pt x="479" y="133"/>
                </a:lnTo>
                <a:lnTo>
                  <a:pt x="478" y="137"/>
                </a:lnTo>
                <a:lnTo>
                  <a:pt x="475" y="140"/>
                </a:lnTo>
                <a:lnTo>
                  <a:pt x="471" y="143"/>
                </a:lnTo>
                <a:lnTo>
                  <a:pt x="466" y="144"/>
                </a:lnTo>
                <a:lnTo>
                  <a:pt x="315" y="144"/>
                </a:lnTo>
                <a:lnTo>
                  <a:pt x="311" y="143"/>
                </a:lnTo>
                <a:lnTo>
                  <a:pt x="307" y="140"/>
                </a:lnTo>
                <a:lnTo>
                  <a:pt x="304" y="137"/>
                </a:lnTo>
                <a:lnTo>
                  <a:pt x="303" y="133"/>
                </a:lnTo>
                <a:lnTo>
                  <a:pt x="304" y="128"/>
                </a:lnTo>
                <a:lnTo>
                  <a:pt x="307" y="124"/>
                </a:lnTo>
                <a:lnTo>
                  <a:pt x="311" y="121"/>
                </a:lnTo>
                <a:lnTo>
                  <a:pt x="315" y="120"/>
                </a:lnTo>
                <a:close/>
                <a:moveTo>
                  <a:pt x="720" y="468"/>
                </a:moveTo>
                <a:lnTo>
                  <a:pt x="720" y="467"/>
                </a:lnTo>
                <a:lnTo>
                  <a:pt x="720" y="465"/>
                </a:lnTo>
                <a:lnTo>
                  <a:pt x="720" y="464"/>
                </a:lnTo>
                <a:lnTo>
                  <a:pt x="719" y="463"/>
                </a:lnTo>
                <a:lnTo>
                  <a:pt x="719" y="463"/>
                </a:lnTo>
                <a:lnTo>
                  <a:pt x="719" y="463"/>
                </a:lnTo>
                <a:lnTo>
                  <a:pt x="611" y="294"/>
                </a:lnTo>
                <a:lnTo>
                  <a:pt x="609" y="292"/>
                </a:lnTo>
                <a:lnTo>
                  <a:pt x="606" y="289"/>
                </a:lnTo>
                <a:lnTo>
                  <a:pt x="604" y="289"/>
                </a:lnTo>
                <a:lnTo>
                  <a:pt x="601" y="288"/>
                </a:lnTo>
                <a:lnTo>
                  <a:pt x="577" y="288"/>
                </a:lnTo>
                <a:lnTo>
                  <a:pt x="577" y="12"/>
                </a:lnTo>
                <a:lnTo>
                  <a:pt x="575" y="7"/>
                </a:lnTo>
                <a:lnTo>
                  <a:pt x="573" y="3"/>
                </a:lnTo>
                <a:lnTo>
                  <a:pt x="569" y="0"/>
                </a:lnTo>
                <a:lnTo>
                  <a:pt x="565" y="0"/>
                </a:lnTo>
                <a:lnTo>
                  <a:pt x="157" y="0"/>
                </a:lnTo>
                <a:lnTo>
                  <a:pt x="151" y="0"/>
                </a:lnTo>
                <a:lnTo>
                  <a:pt x="148" y="3"/>
                </a:lnTo>
                <a:lnTo>
                  <a:pt x="145" y="7"/>
                </a:lnTo>
                <a:lnTo>
                  <a:pt x="144" y="12"/>
                </a:lnTo>
                <a:lnTo>
                  <a:pt x="144" y="288"/>
                </a:lnTo>
                <a:lnTo>
                  <a:pt x="119" y="288"/>
                </a:lnTo>
                <a:lnTo>
                  <a:pt x="117" y="289"/>
                </a:lnTo>
                <a:lnTo>
                  <a:pt x="114" y="289"/>
                </a:lnTo>
                <a:lnTo>
                  <a:pt x="112" y="292"/>
                </a:lnTo>
                <a:lnTo>
                  <a:pt x="110" y="294"/>
                </a:lnTo>
                <a:lnTo>
                  <a:pt x="1" y="463"/>
                </a:lnTo>
                <a:lnTo>
                  <a:pt x="1" y="463"/>
                </a:lnTo>
                <a:lnTo>
                  <a:pt x="1" y="463"/>
                </a:lnTo>
                <a:lnTo>
                  <a:pt x="1" y="464"/>
                </a:lnTo>
                <a:lnTo>
                  <a:pt x="0" y="465"/>
                </a:lnTo>
                <a:lnTo>
                  <a:pt x="0" y="467"/>
                </a:lnTo>
                <a:lnTo>
                  <a:pt x="0" y="468"/>
                </a:lnTo>
                <a:lnTo>
                  <a:pt x="0" y="468"/>
                </a:lnTo>
                <a:lnTo>
                  <a:pt x="0" y="469"/>
                </a:lnTo>
                <a:lnTo>
                  <a:pt x="0" y="685"/>
                </a:lnTo>
                <a:lnTo>
                  <a:pt x="1" y="690"/>
                </a:lnTo>
                <a:lnTo>
                  <a:pt x="4" y="694"/>
                </a:lnTo>
                <a:lnTo>
                  <a:pt x="8" y="696"/>
                </a:lnTo>
                <a:lnTo>
                  <a:pt x="11" y="696"/>
                </a:lnTo>
                <a:lnTo>
                  <a:pt x="709" y="696"/>
                </a:lnTo>
                <a:lnTo>
                  <a:pt x="714" y="696"/>
                </a:lnTo>
                <a:lnTo>
                  <a:pt x="718" y="694"/>
                </a:lnTo>
                <a:lnTo>
                  <a:pt x="720" y="690"/>
                </a:lnTo>
                <a:lnTo>
                  <a:pt x="720" y="685"/>
                </a:lnTo>
                <a:lnTo>
                  <a:pt x="720" y="469"/>
                </a:lnTo>
                <a:lnTo>
                  <a:pt x="720" y="468"/>
                </a:lnTo>
                <a:lnTo>
                  <a:pt x="720" y="46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Oval 5">
            <a:extLst>
              <a:ext uri="{FF2B5EF4-FFF2-40B4-BE49-F238E27FC236}">
                <a16:creationId xmlns:a16="http://schemas.microsoft.com/office/drawing/2014/main" id="{3962C27C-2780-421B-A554-79F4655F0D26}"/>
              </a:ext>
              <a:ext uri="{C183D7F6-B498-43B3-948B-1728B52AA6E4}">
                <adec:decorative xmlns:adec="http://schemas.microsoft.com/office/drawing/2017/decorative" val="1"/>
              </a:ext>
            </a:extLst>
          </p:cNvPr>
          <p:cNvSpPr/>
          <p:nvPr/>
        </p:nvSpPr>
        <p:spPr>
          <a:xfrm>
            <a:off x="5520067" y="5469241"/>
            <a:ext cx="680229" cy="68022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TextBox 117">
            <a:extLst>
              <a:ext uri="{FF2B5EF4-FFF2-40B4-BE49-F238E27FC236}">
                <a16:creationId xmlns:a16="http://schemas.microsoft.com/office/drawing/2014/main" id="{D27FAFDD-4949-41BF-8D68-1EDF4AB3819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INTERNAL PROCESS PERSPECTIVE</a:t>
            </a:r>
          </a:p>
        </p:txBody>
      </p:sp>
    </p:spTree>
    <p:extLst>
      <p:ext uri="{BB962C8B-B14F-4D97-AF65-F5344CB8AC3E}">
        <p14:creationId xmlns:p14="http://schemas.microsoft.com/office/powerpoint/2010/main" val="2242067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16</a:t>
            </a:fld>
            <a:endParaRPr lang="en-US" dirty="0"/>
          </a:p>
        </p:txBody>
      </p:sp>
      <p:sp>
        <p:nvSpPr>
          <p:cNvPr id="7" name="Title 6" hidden="1">
            <a:extLst>
              <a:ext uri="{FF2B5EF4-FFF2-40B4-BE49-F238E27FC236}">
                <a16:creationId xmlns:a16="http://schemas.microsoft.com/office/drawing/2014/main" id="{515E1EA5-44B4-4F71-9348-C1ED402144FE}"/>
              </a:ext>
            </a:extLst>
          </p:cNvPr>
          <p:cNvSpPr>
            <a:spLocks noGrp="1"/>
          </p:cNvSpPr>
          <p:nvPr>
            <p:ph type="title" idx="4294967295"/>
          </p:nvPr>
        </p:nvSpPr>
        <p:spPr>
          <a:xfrm>
            <a:off x="0" y="365125"/>
            <a:ext cx="10515600" cy="1325563"/>
          </a:xfrm>
        </p:spPr>
        <p:txBody>
          <a:bodyPr/>
          <a:lstStyle/>
          <a:p>
            <a:r>
              <a:rPr lang="en-US" dirty="0"/>
              <a:t>Balanced scorecard slide 4</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CUSTOMER PERSPECTIVE</a:t>
            </a:r>
          </a:p>
        </p:txBody>
      </p:sp>
      <p:grpSp>
        <p:nvGrpSpPr>
          <p:cNvPr id="6" name="Group 5">
            <a:extLst>
              <a:ext uri="{FF2B5EF4-FFF2-40B4-BE49-F238E27FC236}">
                <a16:creationId xmlns:a16="http://schemas.microsoft.com/office/drawing/2014/main" id="{BE266B6E-A3E1-4E83-A284-AE89ACE4BF4F}"/>
              </a:ext>
              <a:ext uri="{C183D7F6-B498-43B3-948B-1728B52AA6E4}">
                <adec:decorative xmlns:adec="http://schemas.microsoft.com/office/drawing/2017/decorative" val="1"/>
              </a:ext>
            </a:extLst>
          </p:cNvPr>
          <p:cNvGrpSpPr/>
          <p:nvPr/>
        </p:nvGrpSpPr>
        <p:grpSpPr>
          <a:xfrm>
            <a:off x="3913188" y="1708132"/>
            <a:ext cx="4343400" cy="4362633"/>
            <a:chOff x="3913188" y="1580968"/>
            <a:chExt cx="4343400" cy="4362633"/>
          </a:xfrm>
        </p:grpSpPr>
        <p:grpSp>
          <p:nvGrpSpPr>
            <p:cNvPr id="15" name="Group 14">
              <a:extLst>
                <a:ext uri="{FF2B5EF4-FFF2-40B4-BE49-F238E27FC236}">
                  <a16:creationId xmlns:a16="http://schemas.microsoft.com/office/drawing/2014/main" id="{E430D05E-E542-4A7A-820D-1D7456314943}"/>
                </a:ext>
              </a:extLst>
            </p:cNvPr>
            <p:cNvGrpSpPr/>
            <p:nvPr/>
          </p:nvGrpSpPr>
          <p:grpSpPr>
            <a:xfrm>
              <a:off x="3913188" y="1580968"/>
              <a:ext cx="4343400" cy="4362633"/>
              <a:chOff x="3913188" y="1580968"/>
              <a:chExt cx="4343400" cy="4362633"/>
            </a:xfrm>
            <a:effectLst/>
          </p:grpSpPr>
          <p:sp>
            <p:nvSpPr>
              <p:cNvPr id="16" name="Freeform 5">
                <a:extLst>
                  <a:ext uri="{FF2B5EF4-FFF2-40B4-BE49-F238E27FC236}">
                    <a16:creationId xmlns:a16="http://schemas.microsoft.com/office/drawing/2014/main" id="{21FBD271-8B92-4637-8B26-873FB982AA11}"/>
                  </a:ext>
                  <a:ext uri="{C183D7F6-B498-43B3-948B-1728B52AA6E4}">
                    <adec:decorative xmlns:adec="http://schemas.microsoft.com/office/drawing/2017/decorative" val="1"/>
                  </a:ext>
                </a:extLst>
              </p:cNvPr>
              <p:cNvSpPr>
                <a:spLocks/>
              </p:cNvSpPr>
              <p:nvPr/>
            </p:nvSpPr>
            <p:spPr bwMode="auto">
              <a:xfrm>
                <a:off x="3913188" y="1600200"/>
                <a:ext cx="2008188" cy="2020888"/>
              </a:xfrm>
              <a:custGeom>
                <a:avLst/>
                <a:gdLst>
                  <a:gd name="T0" fmla="*/ 55 w 172"/>
                  <a:gd name="T1" fmla="*/ 173 h 173"/>
                  <a:gd name="T2" fmla="*/ 0 w 172"/>
                  <a:gd name="T3" fmla="*/ 173 h 173"/>
                  <a:gd name="T4" fmla="*/ 172 w 172"/>
                  <a:gd name="T5" fmla="*/ 0 h 173"/>
                  <a:gd name="T6" fmla="*/ 172 w 172"/>
                  <a:gd name="T7" fmla="*/ 55 h 173"/>
                  <a:gd name="T8" fmla="*/ 55 w 172"/>
                  <a:gd name="T9" fmla="*/ 173 h 173"/>
                </a:gdLst>
                <a:ahLst/>
                <a:cxnLst>
                  <a:cxn ang="0">
                    <a:pos x="T0" y="T1"/>
                  </a:cxn>
                  <a:cxn ang="0">
                    <a:pos x="T2" y="T3"/>
                  </a:cxn>
                  <a:cxn ang="0">
                    <a:pos x="T4" y="T5"/>
                  </a:cxn>
                  <a:cxn ang="0">
                    <a:pos x="T6" y="T7"/>
                  </a:cxn>
                  <a:cxn ang="0">
                    <a:pos x="T8" y="T9"/>
                  </a:cxn>
                </a:cxnLst>
                <a:rect l="0" t="0" r="r" b="b"/>
                <a:pathLst>
                  <a:path w="172" h="173">
                    <a:moveTo>
                      <a:pt x="55" y="173"/>
                    </a:moveTo>
                    <a:cubicBezTo>
                      <a:pt x="0" y="173"/>
                      <a:pt x="0" y="173"/>
                      <a:pt x="0" y="173"/>
                    </a:cubicBezTo>
                    <a:cubicBezTo>
                      <a:pt x="7" y="80"/>
                      <a:pt x="80" y="7"/>
                      <a:pt x="172" y="0"/>
                    </a:cubicBezTo>
                    <a:cubicBezTo>
                      <a:pt x="172" y="55"/>
                      <a:pt x="172" y="55"/>
                      <a:pt x="172" y="55"/>
                    </a:cubicBezTo>
                    <a:cubicBezTo>
                      <a:pt x="110" y="61"/>
                      <a:pt x="61" y="111"/>
                      <a:pt x="55" y="173"/>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73F932C8-AF28-4A7B-BDA9-82D3B71F3E49}"/>
                  </a:ext>
                  <a:ext uri="{C183D7F6-B498-43B3-948B-1728B52AA6E4}">
                    <adec:decorative xmlns:adec="http://schemas.microsoft.com/office/drawing/2017/decorative" val="1"/>
                  </a:ext>
                </a:extLst>
              </p:cNvPr>
              <p:cNvSpPr>
                <a:spLocks/>
              </p:cNvSpPr>
              <p:nvPr/>
            </p:nvSpPr>
            <p:spPr bwMode="auto">
              <a:xfrm>
                <a:off x="6235700" y="3935413"/>
                <a:ext cx="2020888" cy="2008188"/>
              </a:xfrm>
              <a:custGeom>
                <a:avLst/>
                <a:gdLst>
                  <a:gd name="T0" fmla="*/ 118 w 173"/>
                  <a:gd name="T1" fmla="*/ 0 h 172"/>
                  <a:gd name="T2" fmla="*/ 173 w 173"/>
                  <a:gd name="T3" fmla="*/ 0 h 172"/>
                  <a:gd name="T4" fmla="*/ 0 w 173"/>
                  <a:gd name="T5" fmla="*/ 172 h 172"/>
                  <a:gd name="T6" fmla="*/ 0 w 173"/>
                  <a:gd name="T7" fmla="*/ 117 h 172"/>
                  <a:gd name="T8" fmla="*/ 118 w 173"/>
                  <a:gd name="T9" fmla="*/ 0 h 172"/>
                </a:gdLst>
                <a:ahLst/>
                <a:cxnLst>
                  <a:cxn ang="0">
                    <a:pos x="T0" y="T1"/>
                  </a:cxn>
                  <a:cxn ang="0">
                    <a:pos x="T2" y="T3"/>
                  </a:cxn>
                  <a:cxn ang="0">
                    <a:pos x="T4" y="T5"/>
                  </a:cxn>
                  <a:cxn ang="0">
                    <a:pos x="T6" y="T7"/>
                  </a:cxn>
                  <a:cxn ang="0">
                    <a:pos x="T8" y="T9"/>
                  </a:cxn>
                </a:cxnLst>
                <a:rect l="0" t="0" r="r" b="b"/>
                <a:pathLst>
                  <a:path w="173" h="172">
                    <a:moveTo>
                      <a:pt x="118" y="0"/>
                    </a:moveTo>
                    <a:cubicBezTo>
                      <a:pt x="173" y="0"/>
                      <a:pt x="173" y="0"/>
                      <a:pt x="173" y="0"/>
                    </a:cubicBezTo>
                    <a:cubicBezTo>
                      <a:pt x="166" y="92"/>
                      <a:pt x="93" y="166"/>
                      <a:pt x="0" y="172"/>
                    </a:cubicBezTo>
                    <a:cubicBezTo>
                      <a:pt x="0" y="117"/>
                      <a:pt x="0" y="117"/>
                      <a:pt x="0" y="117"/>
                    </a:cubicBezTo>
                    <a:cubicBezTo>
                      <a:pt x="62" y="111"/>
                      <a:pt x="112" y="62"/>
                      <a:pt x="118" y="0"/>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8" name="Freeform 7">
                <a:extLst>
                  <a:ext uri="{FF2B5EF4-FFF2-40B4-BE49-F238E27FC236}">
                    <a16:creationId xmlns:a16="http://schemas.microsoft.com/office/drawing/2014/main" id="{6D8DACB5-7050-41E1-9B1A-9174CA70A4FA}"/>
                  </a:ext>
                  <a:ext uri="{C183D7F6-B498-43B3-948B-1728B52AA6E4}">
                    <adec:decorative xmlns:adec="http://schemas.microsoft.com/office/drawing/2017/decorative" val="1"/>
                  </a:ext>
                </a:extLst>
              </p:cNvPr>
              <p:cNvSpPr>
                <a:spLocks/>
              </p:cNvSpPr>
              <p:nvPr/>
            </p:nvSpPr>
            <p:spPr bwMode="auto">
              <a:xfrm>
                <a:off x="3913188" y="3935413"/>
                <a:ext cx="2008188" cy="2008188"/>
              </a:xfrm>
              <a:custGeom>
                <a:avLst/>
                <a:gdLst>
                  <a:gd name="T0" fmla="*/ 172 w 172"/>
                  <a:gd name="T1" fmla="*/ 117 h 172"/>
                  <a:gd name="T2" fmla="*/ 172 w 172"/>
                  <a:gd name="T3" fmla="*/ 172 h 172"/>
                  <a:gd name="T4" fmla="*/ 0 w 172"/>
                  <a:gd name="T5" fmla="*/ 0 h 172"/>
                  <a:gd name="T6" fmla="*/ 55 w 172"/>
                  <a:gd name="T7" fmla="*/ 0 h 172"/>
                  <a:gd name="T8" fmla="*/ 172 w 172"/>
                  <a:gd name="T9" fmla="*/ 117 h 172"/>
                </a:gdLst>
                <a:ahLst/>
                <a:cxnLst>
                  <a:cxn ang="0">
                    <a:pos x="T0" y="T1"/>
                  </a:cxn>
                  <a:cxn ang="0">
                    <a:pos x="T2" y="T3"/>
                  </a:cxn>
                  <a:cxn ang="0">
                    <a:pos x="T4" y="T5"/>
                  </a:cxn>
                  <a:cxn ang="0">
                    <a:pos x="T6" y="T7"/>
                  </a:cxn>
                  <a:cxn ang="0">
                    <a:pos x="T8" y="T9"/>
                  </a:cxn>
                </a:cxnLst>
                <a:rect l="0" t="0" r="r" b="b"/>
                <a:pathLst>
                  <a:path w="172" h="172">
                    <a:moveTo>
                      <a:pt x="172" y="117"/>
                    </a:moveTo>
                    <a:cubicBezTo>
                      <a:pt x="172" y="172"/>
                      <a:pt x="172" y="172"/>
                      <a:pt x="172" y="172"/>
                    </a:cubicBezTo>
                    <a:cubicBezTo>
                      <a:pt x="80" y="166"/>
                      <a:pt x="7" y="92"/>
                      <a:pt x="0" y="0"/>
                    </a:cubicBezTo>
                    <a:cubicBezTo>
                      <a:pt x="55" y="0"/>
                      <a:pt x="55" y="0"/>
                      <a:pt x="55" y="0"/>
                    </a:cubicBezTo>
                    <a:cubicBezTo>
                      <a:pt x="61" y="62"/>
                      <a:pt x="110" y="111"/>
                      <a:pt x="172" y="11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9" name="Freeform 8">
                <a:extLst>
                  <a:ext uri="{FF2B5EF4-FFF2-40B4-BE49-F238E27FC236}">
                    <a16:creationId xmlns:a16="http://schemas.microsoft.com/office/drawing/2014/main" id="{911C8ACA-A542-4D08-9126-B96D0F71B43B}"/>
                  </a:ext>
                  <a:ext uri="{C183D7F6-B498-43B3-948B-1728B52AA6E4}">
                    <adec:decorative xmlns:adec="http://schemas.microsoft.com/office/drawing/2017/decorative" val="1"/>
                  </a:ext>
                </a:extLst>
              </p:cNvPr>
              <p:cNvSpPr>
                <a:spLocks/>
              </p:cNvSpPr>
              <p:nvPr/>
            </p:nvSpPr>
            <p:spPr bwMode="auto">
              <a:xfrm>
                <a:off x="6235700" y="1580968"/>
                <a:ext cx="2020888" cy="2020888"/>
              </a:xfrm>
              <a:custGeom>
                <a:avLst/>
                <a:gdLst>
                  <a:gd name="T0" fmla="*/ 0 w 173"/>
                  <a:gd name="T1" fmla="*/ 55 h 173"/>
                  <a:gd name="T2" fmla="*/ 0 w 173"/>
                  <a:gd name="T3" fmla="*/ 0 h 173"/>
                  <a:gd name="T4" fmla="*/ 173 w 173"/>
                  <a:gd name="T5" fmla="*/ 173 h 173"/>
                  <a:gd name="T6" fmla="*/ 118 w 173"/>
                  <a:gd name="T7" fmla="*/ 173 h 173"/>
                  <a:gd name="T8" fmla="*/ 0 w 173"/>
                  <a:gd name="T9" fmla="*/ 55 h 173"/>
                </a:gdLst>
                <a:ahLst/>
                <a:cxnLst>
                  <a:cxn ang="0">
                    <a:pos x="T0" y="T1"/>
                  </a:cxn>
                  <a:cxn ang="0">
                    <a:pos x="T2" y="T3"/>
                  </a:cxn>
                  <a:cxn ang="0">
                    <a:pos x="T4" y="T5"/>
                  </a:cxn>
                  <a:cxn ang="0">
                    <a:pos x="T6" y="T7"/>
                  </a:cxn>
                  <a:cxn ang="0">
                    <a:pos x="T8" y="T9"/>
                  </a:cxn>
                </a:cxnLst>
                <a:rect l="0" t="0" r="r" b="b"/>
                <a:pathLst>
                  <a:path w="173" h="173">
                    <a:moveTo>
                      <a:pt x="0" y="55"/>
                    </a:moveTo>
                    <a:cubicBezTo>
                      <a:pt x="0" y="0"/>
                      <a:pt x="0" y="0"/>
                      <a:pt x="0" y="0"/>
                    </a:cubicBezTo>
                    <a:cubicBezTo>
                      <a:pt x="93" y="7"/>
                      <a:pt x="166" y="80"/>
                      <a:pt x="173" y="173"/>
                    </a:cubicBezTo>
                    <a:cubicBezTo>
                      <a:pt x="118" y="173"/>
                      <a:pt x="118" y="173"/>
                      <a:pt x="118" y="173"/>
                    </a:cubicBezTo>
                    <a:cubicBezTo>
                      <a:pt x="112" y="111"/>
                      <a:pt x="62" y="61"/>
                      <a:pt x="0" y="5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31">
              <a:extLst>
                <a:ext uri="{FF2B5EF4-FFF2-40B4-BE49-F238E27FC236}">
                  <a16:creationId xmlns:a16="http://schemas.microsoft.com/office/drawing/2014/main" id="{745DC8CE-88A3-43D3-9F62-45AA3B8D0820}"/>
                </a:ext>
                <a:ext uri="{C183D7F6-B498-43B3-948B-1728B52AA6E4}">
                  <adec:decorative xmlns:adec="http://schemas.microsoft.com/office/drawing/2017/decorative" val="1"/>
                </a:ext>
              </a:extLst>
            </p:cNvPr>
            <p:cNvSpPr/>
            <p:nvPr/>
          </p:nvSpPr>
          <p:spPr>
            <a:xfrm flipV="1">
              <a:off x="4518819" y="2194720"/>
              <a:ext cx="3154361" cy="3154361"/>
            </a:xfrm>
            <a:custGeom>
              <a:avLst/>
              <a:gdLst>
                <a:gd name="connsiteX0" fmla="*/ 1577181 w 3154361"/>
                <a:gd name="connsiteY0" fmla="*/ 3154361 h 3154361"/>
                <a:gd name="connsiteX1" fmla="*/ 1780203 w 3154361"/>
                <a:gd name="connsiteY1" fmla="*/ 2804324 h 3154361"/>
                <a:gd name="connsiteX2" fmla="*/ 1797438 w 3154361"/>
                <a:gd name="connsiteY2" fmla="*/ 2802025 h 3154361"/>
                <a:gd name="connsiteX3" fmla="*/ 2796180 w 3154361"/>
                <a:gd name="connsiteY3" fmla="*/ 1827945 h 3154361"/>
                <a:gd name="connsiteX4" fmla="*/ 2803383 w 3154361"/>
                <a:gd name="connsiteY4" fmla="*/ 1780748 h 3154361"/>
                <a:gd name="connsiteX5" fmla="*/ 3154361 w 3154361"/>
                <a:gd name="connsiteY5" fmla="*/ 1577181 h 3154361"/>
                <a:gd name="connsiteX6" fmla="*/ 2803383 w 3154361"/>
                <a:gd name="connsiteY6" fmla="*/ 1373614 h 3154361"/>
                <a:gd name="connsiteX7" fmla="*/ 2796180 w 3154361"/>
                <a:gd name="connsiteY7" fmla="*/ 1326414 h 3154361"/>
                <a:gd name="connsiteX8" fmla="*/ 1797438 w 3154361"/>
                <a:gd name="connsiteY8" fmla="*/ 352335 h 3154361"/>
                <a:gd name="connsiteX9" fmla="*/ 1780201 w 3154361"/>
                <a:gd name="connsiteY9" fmla="*/ 350035 h 3154361"/>
                <a:gd name="connsiteX10" fmla="*/ 1577181 w 3154361"/>
                <a:gd name="connsiteY10" fmla="*/ 0 h 3154361"/>
                <a:gd name="connsiteX11" fmla="*/ 1374161 w 3154361"/>
                <a:gd name="connsiteY11" fmla="*/ 350035 h 3154361"/>
                <a:gd name="connsiteX12" fmla="*/ 1356922 w 3154361"/>
                <a:gd name="connsiteY12" fmla="*/ 352335 h 3154361"/>
                <a:gd name="connsiteX13" fmla="*/ 358181 w 3154361"/>
                <a:gd name="connsiteY13" fmla="*/ 1326414 h 3154361"/>
                <a:gd name="connsiteX14" fmla="*/ 350977 w 3154361"/>
                <a:gd name="connsiteY14" fmla="*/ 1373613 h 3154361"/>
                <a:gd name="connsiteX15" fmla="*/ 0 w 3154361"/>
                <a:gd name="connsiteY15" fmla="*/ 1577180 h 3154361"/>
                <a:gd name="connsiteX16" fmla="*/ 350977 w 3154361"/>
                <a:gd name="connsiteY16" fmla="*/ 1780746 h 3154361"/>
                <a:gd name="connsiteX17" fmla="*/ 358181 w 3154361"/>
                <a:gd name="connsiteY17" fmla="*/ 1827946 h 3154361"/>
                <a:gd name="connsiteX18" fmla="*/ 1356922 w 3154361"/>
                <a:gd name="connsiteY18" fmla="*/ 2802025 h 3154361"/>
                <a:gd name="connsiteX19" fmla="*/ 1374159 w 3154361"/>
                <a:gd name="connsiteY19" fmla="*/ 2804324 h 315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54361" h="3154361">
                  <a:moveTo>
                    <a:pt x="1577181" y="3154361"/>
                  </a:moveTo>
                  <a:lnTo>
                    <a:pt x="1780203" y="2804324"/>
                  </a:lnTo>
                  <a:lnTo>
                    <a:pt x="1797438" y="2802025"/>
                  </a:lnTo>
                  <a:cubicBezTo>
                    <a:pt x="2297871" y="2712635"/>
                    <a:pt x="2694658" y="2324067"/>
                    <a:pt x="2796180" y="1827945"/>
                  </a:cubicBezTo>
                  <a:lnTo>
                    <a:pt x="2803383" y="1780748"/>
                  </a:lnTo>
                  <a:lnTo>
                    <a:pt x="3154361" y="1577181"/>
                  </a:lnTo>
                  <a:lnTo>
                    <a:pt x="2803383" y="1373614"/>
                  </a:lnTo>
                  <a:lnTo>
                    <a:pt x="2796180" y="1326414"/>
                  </a:lnTo>
                  <a:cubicBezTo>
                    <a:pt x="2694658" y="830292"/>
                    <a:pt x="2297871" y="441725"/>
                    <a:pt x="1797438" y="352335"/>
                  </a:cubicBezTo>
                  <a:lnTo>
                    <a:pt x="1780201" y="350035"/>
                  </a:lnTo>
                  <a:lnTo>
                    <a:pt x="1577181" y="0"/>
                  </a:lnTo>
                  <a:lnTo>
                    <a:pt x="1374161" y="350035"/>
                  </a:lnTo>
                  <a:lnTo>
                    <a:pt x="1356922" y="352335"/>
                  </a:lnTo>
                  <a:cubicBezTo>
                    <a:pt x="856490" y="441724"/>
                    <a:pt x="459702" y="830291"/>
                    <a:pt x="358181" y="1326414"/>
                  </a:cubicBezTo>
                  <a:lnTo>
                    <a:pt x="350977" y="1373613"/>
                  </a:lnTo>
                  <a:lnTo>
                    <a:pt x="0" y="1577180"/>
                  </a:lnTo>
                  <a:lnTo>
                    <a:pt x="350977" y="1780746"/>
                  </a:lnTo>
                  <a:lnTo>
                    <a:pt x="358181" y="1827946"/>
                  </a:lnTo>
                  <a:cubicBezTo>
                    <a:pt x="459702" y="2324067"/>
                    <a:pt x="856490" y="2712635"/>
                    <a:pt x="1356922" y="2802025"/>
                  </a:cubicBezTo>
                  <a:lnTo>
                    <a:pt x="1374159" y="2804324"/>
                  </a:lnTo>
                  <a:close/>
                </a:path>
              </a:pathLst>
            </a:custGeom>
            <a:noFill/>
            <a:ln w="19050">
              <a:solidFill>
                <a:srgbClr val="7F7F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D5B14B81-EA0D-481E-B812-0C4780A90B6F}"/>
                </a:ext>
              </a:extLst>
            </p:cNvPr>
            <p:cNvGrpSpPr/>
            <p:nvPr/>
          </p:nvGrpSpPr>
          <p:grpSpPr>
            <a:xfrm>
              <a:off x="4616061" y="2308738"/>
              <a:ext cx="319647" cy="319648"/>
              <a:chOff x="4548188" y="2235200"/>
              <a:chExt cx="425450" cy="425451"/>
            </a:xfrm>
            <a:solidFill>
              <a:schemeClr val="bg1"/>
            </a:solidFill>
            <a:effectLst/>
          </p:grpSpPr>
          <p:sp>
            <p:nvSpPr>
              <p:cNvPr id="22" name="Freeform 5">
                <a:extLst>
                  <a:ext uri="{FF2B5EF4-FFF2-40B4-BE49-F238E27FC236}">
                    <a16:creationId xmlns:a16="http://schemas.microsoft.com/office/drawing/2014/main" id="{7C855667-1645-4A2E-8BE9-A7E14DCF3C6C}"/>
                  </a:ext>
                </a:extLst>
              </p:cNvPr>
              <p:cNvSpPr>
                <a:spLocks/>
              </p:cNvSpPr>
              <p:nvPr/>
            </p:nvSpPr>
            <p:spPr bwMode="auto">
              <a:xfrm>
                <a:off x="4548188" y="2235200"/>
                <a:ext cx="425450" cy="269875"/>
              </a:xfrm>
              <a:custGeom>
                <a:avLst/>
                <a:gdLst>
                  <a:gd name="T0" fmla="*/ 0 w 240"/>
                  <a:gd name="T1" fmla="*/ 0 h 152"/>
                  <a:gd name="T2" fmla="*/ 0 w 240"/>
                  <a:gd name="T3" fmla="*/ 124 h 152"/>
                  <a:gd name="T4" fmla="*/ 8 w 240"/>
                  <a:gd name="T5" fmla="*/ 111 h 152"/>
                  <a:gd name="T6" fmla="*/ 8 w 240"/>
                  <a:gd name="T7" fmla="*/ 8 h 152"/>
                  <a:gd name="T8" fmla="*/ 232 w 240"/>
                  <a:gd name="T9" fmla="*/ 8 h 152"/>
                  <a:gd name="T10" fmla="*/ 232 w 240"/>
                  <a:gd name="T11" fmla="*/ 144 h 152"/>
                  <a:gd name="T12" fmla="*/ 128 w 240"/>
                  <a:gd name="T13" fmla="*/ 144 h 152"/>
                  <a:gd name="T14" fmla="*/ 128 w 240"/>
                  <a:gd name="T15" fmla="*/ 152 h 152"/>
                  <a:gd name="T16" fmla="*/ 240 w 240"/>
                  <a:gd name="T17" fmla="*/ 152 h 152"/>
                  <a:gd name="T18" fmla="*/ 240 w 240"/>
                  <a:gd name="T19" fmla="*/ 0 h 152"/>
                  <a:gd name="T20" fmla="*/ 0 w 240"/>
                  <a:gd name="T2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0" h="152">
                    <a:moveTo>
                      <a:pt x="0" y="0"/>
                    </a:moveTo>
                    <a:cubicBezTo>
                      <a:pt x="0" y="124"/>
                      <a:pt x="0" y="124"/>
                      <a:pt x="0" y="124"/>
                    </a:cubicBezTo>
                    <a:cubicBezTo>
                      <a:pt x="0" y="118"/>
                      <a:pt x="3" y="114"/>
                      <a:pt x="8" y="111"/>
                    </a:cubicBezTo>
                    <a:cubicBezTo>
                      <a:pt x="8" y="8"/>
                      <a:pt x="8" y="8"/>
                      <a:pt x="8" y="8"/>
                    </a:cubicBezTo>
                    <a:cubicBezTo>
                      <a:pt x="232" y="8"/>
                      <a:pt x="232" y="8"/>
                      <a:pt x="232" y="8"/>
                    </a:cubicBezTo>
                    <a:cubicBezTo>
                      <a:pt x="232" y="144"/>
                      <a:pt x="232" y="144"/>
                      <a:pt x="232" y="144"/>
                    </a:cubicBezTo>
                    <a:cubicBezTo>
                      <a:pt x="128" y="144"/>
                      <a:pt x="128" y="144"/>
                      <a:pt x="128" y="144"/>
                    </a:cubicBezTo>
                    <a:cubicBezTo>
                      <a:pt x="128" y="152"/>
                      <a:pt x="128" y="152"/>
                      <a:pt x="128" y="152"/>
                    </a:cubicBezTo>
                    <a:cubicBezTo>
                      <a:pt x="240" y="152"/>
                      <a:pt x="240" y="152"/>
                      <a:pt x="240" y="152"/>
                    </a:cubicBezTo>
                    <a:cubicBezTo>
                      <a:pt x="240" y="0"/>
                      <a:pt x="240" y="0"/>
                      <a:pt x="24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6" descr="This image is an icon of money. ">
                <a:extLst>
                  <a:ext uri="{FF2B5EF4-FFF2-40B4-BE49-F238E27FC236}">
                    <a16:creationId xmlns:a16="http://schemas.microsoft.com/office/drawing/2014/main" id="{8E3AF429-6788-4B7E-898B-359A1CC8FCE4}"/>
                  </a:ext>
                </a:extLst>
              </p:cNvPr>
              <p:cNvSpPr>
                <a:spLocks noEditPoints="1"/>
              </p:cNvSpPr>
              <p:nvPr/>
            </p:nvSpPr>
            <p:spPr bwMode="auto">
              <a:xfrm>
                <a:off x="4591051" y="2278063"/>
                <a:ext cx="339725" cy="184150"/>
              </a:xfrm>
              <a:custGeom>
                <a:avLst/>
                <a:gdLst>
                  <a:gd name="T0" fmla="*/ 104 w 192"/>
                  <a:gd name="T1" fmla="*/ 104 h 104"/>
                  <a:gd name="T2" fmla="*/ 176 w 192"/>
                  <a:gd name="T3" fmla="*/ 104 h 104"/>
                  <a:gd name="T4" fmla="*/ 192 w 192"/>
                  <a:gd name="T5" fmla="*/ 88 h 104"/>
                  <a:gd name="T6" fmla="*/ 192 w 192"/>
                  <a:gd name="T7" fmla="*/ 16 h 104"/>
                  <a:gd name="T8" fmla="*/ 176 w 192"/>
                  <a:gd name="T9" fmla="*/ 0 h 104"/>
                  <a:gd name="T10" fmla="*/ 16 w 192"/>
                  <a:gd name="T11" fmla="*/ 0 h 104"/>
                  <a:gd name="T12" fmla="*/ 0 w 192"/>
                  <a:gd name="T13" fmla="*/ 16 h 104"/>
                  <a:gd name="T14" fmla="*/ 0 w 192"/>
                  <a:gd name="T15" fmla="*/ 80 h 104"/>
                  <a:gd name="T16" fmla="*/ 40 w 192"/>
                  <a:gd name="T17" fmla="*/ 76 h 104"/>
                  <a:gd name="T18" fmla="*/ 104 w 192"/>
                  <a:gd name="T19" fmla="*/ 100 h 104"/>
                  <a:gd name="T20" fmla="*/ 104 w 192"/>
                  <a:gd name="T21" fmla="*/ 104 h 104"/>
                  <a:gd name="T22" fmla="*/ 164 w 192"/>
                  <a:gd name="T23" fmla="*/ 64 h 104"/>
                  <a:gd name="T24" fmla="*/ 176 w 192"/>
                  <a:gd name="T25" fmla="*/ 76 h 104"/>
                  <a:gd name="T26" fmla="*/ 164 w 192"/>
                  <a:gd name="T27" fmla="*/ 88 h 104"/>
                  <a:gd name="T28" fmla="*/ 152 w 192"/>
                  <a:gd name="T29" fmla="*/ 76 h 104"/>
                  <a:gd name="T30" fmla="*/ 164 w 192"/>
                  <a:gd name="T31" fmla="*/ 64 h 104"/>
                  <a:gd name="T32" fmla="*/ 28 w 192"/>
                  <a:gd name="T33" fmla="*/ 40 h 104"/>
                  <a:gd name="T34" fmla="*/ 16 w 192"/>
                  <a:gd name="T35" fmla="*/ 28 h 104"/>
                  <a:gd name="T36" fmla="*/ 28 w 192"/>
                  <a:gd name="T37" fmla="*/ 16 h 104"/>
                  <a:gd name="T38" fmla="*/ 40 w 192"/>
                  <a:gd name="T39" fmla="*/ 28 h 104"/>
                  <a:gd name="T40" fmla="*/ 28 w 192"/>
                  <a:gd name="T41" fmla="*/ 40 h 104"/>
                  <a:gd name="T42" fmla="*/ 96 w 192"/>
                  <a:gd name="T43" fmla="*/ 76 h 104"/>
                  <a:gd name="T44" fmla="*/ 68 w 192"/>
                  <a:gd name="T45" fmla="*/ 48 h 104"/>
                  <a:gd name="T46" fmla="*/ 96 w 192"/>
                  <a:gd name="T47" fmla="*/ 20 h 104"/>
                  <a:gd name="T48" fmla="*/ 124 w 192"/>
                  <a:gd name="T49" fmla="*/ 48 h 104"/>
                  <a:gd name="T50" fmla="*/ 96 w 192"/>
                  <a:gd name="T51" fmla="*/ 7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2" h="104">
                    <a:moveTo>
                      <a:pt x="104" y="104"/>
                    </a:moveTo>
                    <a:cubicBezTo>
                      <a:pt x="176" y="104"/>
                      <a:pt x="176" y="104"/>
                      <a:pt x="176" y="104"/>
                    </a:cubicBezTo>
                    <a:cubicBezTo>
                      <a:pt x="185" y="104"/>
                      <a:pt x="192" y="97"/>
                      <a:pt x="192" y="88"/>
                    </a:cubicBezTo>
                    <a:cubicBezTo>
                      <a:pt x="192" y="16"/>
                      <a:pt x="192" y="16"/>
                      <a:pt x="192" y="16"/>
                    </a:cubicBezTo>
                    <a:cubicBezTo>
                      <a:pt x="192" y="7"/>
                      <a:pt x="185" y="0"/>
                      <a:pt x="176" y="0"/>
                    </a:cubicBezTo>
                    <a:cubicBezTo>
                      <a:pt x="16" y="0"/>
                      <a:pt x="16" y="0"/>
                      <a:pt x="16" y="0"/>
                    </a:cubicBezTo>
                    <a:cubicBezTo>
                      <a:pt x="7" y="0"/>
                      <a:pt x="0" y="7"/>
                      <a:pt x="0" y="16"/>
                    </a:cubicBezTo>
                    <a:cubicBezTo>
                      <a:pt x="0" y="80"/>
                      <a:pt x="0" y="80"/>
                      <a:pt x="0" y="80"/>
                    </a:cubicBezTo>
                    <a:cubicBezTo>
                      <a:pt x="16" y="76"/>
                      <a:pt x="34" y="76"/>
                      <a:pt x="40" y="76"/>
                    </a:cubicBezTo>
                    <a:cubicBezTo>
                      <a:pt x="51" y="76"/>
                      <a:pt x="104" y="77"/>
                      <a:pt x="104" y="100"/>
                    </a:cubicBezTo>
                    <a:lnTo>
                      <a:pt x="104" y="104"/>
                    </a:lnTo>
                    <a:close/>
                    <a:moveTo>
                      <a:pt x="164" y="64"/>
                    </a:moveTo>
                    <a:cubicBezTo>
                      <a:pt x="171" y="64"/>
                      <a:pt x="176" y="69"/>
                      <a:pt x="176" y="76"/>
                    </a:cubicBezTo>
                    <a:cubicBezTo>
                      <a:pt x="176" y="83"/>
                      <a:pt x="171" y="88"/>
                      <a:pt x="164" y="88"/>
                    </a:cubicBezTo>
                    <a:cubicBezTo>
                      <a:pt x="157" y="88"/>
                      <a:pt x="152" y="83"/>
                      <a:pt x="152" y="76"/>
                    </a:cubicBezTo>
                    <a:cubicBezTo>
                      <a:pt x="152" y="69"/>
                      <a:pt x="157" y="64"/>
                      <a:pt x="164" y="64"/>
                    </a:cubicBezTo>
                    <a:close/>
                    <a:moveTo>
                      <a:pt x="28" y="40"/>
                    </a:moveTo>
                    <a:cubicBezTo>
                      <a:pt x="21" y="40"/>
                      <a:pt x="16" y="35"/>
                      <a:pt x="16" y="28"/>
                    </a:cubicBezTo>
                    <a:cubicBezTo>
                      <a:pt x="16" y="21"/>
                      <a:pt x="21" y="16"/>
                      <a:pt x="28" y="16"/>
                    </a:cubicBezTo>
                    <a:cubicBezTo>
                      <a:pt x="35" y="16"/>
                      <a:pt x="40" y="21"/>
                      <a:pt x="40" y="28"/>
                    </a:cubicBezTo>
                    <a:cubicBezTo>
                      <a:pt x="40" y="35"/>
                      <a:pt x="35" y="40"/>
                      <a:pt x="28" y="40"/>
                    </a:cubicBezTo>
                    <a:close/>
                    <a:moveTo>
                      <a:pt x="96" y="76"/>
                    </a:moveTo>
                    <a:cubicBezTo>
                      <a:pt x="81" y="76"/>
                      <a:pt x="68" y="63"/>
                      <a:pt x="68" y="48"/>
                    </a:cubicBezTo>
                    <a:cubicBezTo>
                      <a:pt x="68" y="33"/>
                      <a:pt x="81" y="20"/>
                      <a:pt x="96" y="20"/>
                    </a:cubicBezTo>
                    <a:cubicBezTo>
                      <a:pt x="111" y="20"/>
                      <a:pt x="124" y="33"/>
                      <a:pt x="124" y="48"/>
                    </a:cubicBezTo>
                    <a:cubicBezTo>
                      <a:pt x="124" y="63"/>
                      <a:pt x="111" y="76"/>
                      <a:pt x="9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4E842CE1-B295-4208-B83F-737A01B2BD82}"/>
                  </a:ext>
                </a:extLst>
              </p:cNvPr>
              <p:cNvSpPr>
                <a:spLocks/>
              </p:cNvSpPr>
              <p:nvPr/>
            </p:nvSpPr>
            <p:spPr bwMode="auto">
              <a:xfrm>
                <a:off x="4562476" y="2611438"/>
                <a:ext cx="198438" cy="49213"/>
              </a:xfrm>
              <a:custGeom>
                <a:avLst/>
                <a:gdLst>
                  <a:gd name="T0" fmla="*/ 0 w 112"/>
                  <a:gd name="T1" fmla="*/ 0 h 28"/>
                  <a:gd name="T2" fmla="*/ 0 w 112"/>
                  <a:gd name="T3" fmla="*/ 12 h 28"/>
                  <a:gd name="T4" fmla="*/ 0 w 112"/>
                  <a:gd name="T5" fmla="*/ 14 h 28"/>
                  <a:gd name="T6" fmla="*/ 1 w 112"/>
                  <a:gd name="T7" fmla="*/ 15 h 28"/>
                  <a:gd name="T8" fmla="*/ 1 w 112"/>
                  <a:gd name="T9" fmla="*/ 16 h 28"/>
                  <a:gd name="T10" fmla="*/ 3 w 112"/>
                  <a:gd name="T11" fmla="*/ 17 h 28"/>
                  <a:gd name="T12" fmla="*/ 3 w 112"/>
                  <a:gd name="T13" fmla="*/ 18 h 28"/>
                  <a:gd name="T14" fmla="*/ 8 w 112"/>
                  <a:gd name="T15" fmla="*/ 21 h 28"/>
                  <a:gd name="T16" fmla="*/ 8 w 112"/>
                  <a:gd name="T17" fmla="*/ 21 h 28"/>
                  <a:gd name="T18" fmla="*/ 11 w 112"/>
                  <a:gd name="T19" fmla="*/ 22 h 28"/>
                  <a:gd name="T20" fmla="*/ 12 w 112"/>
                  <a:gd name="T21" fmla="*/ 22 h 28"/>
                  <a:gd name="T22" fmla="*/ 14 w 112"/>
                  <a:gd name="T23" fmla="*/ 23 h 28"/>
                  <a:gd name="T24" fmla="*/ 16 w 112"/>
                  <a:gd name="T25" fmla="*/ 23 h 28"/>
                  <a:gd name="T26" fmla="*/ 18 w 112"/>
                  <a:gd name="T27" fmla="*/ 24 h 28"/>
                  <a:gd name="T28" fmla="*/ 52 w 112"/>
                  <a:gd name="T29" fmla="*/ 28 h 28"/>
                  <a:gd name="T30" fmla="*/ 56 w 112"/>
                  <a:gd name="T31" fmla="*/ 28 h 28"/>
                  <a:gd name="T32" fmla="*/ 60 w 112"/>
                  <a:gd name="T33" fmla="*/ 28 h 28"/>
                  <a:gd name="T34" fmla="*/ 94 w 112"/>
                  <a:gd name="T35" fmla="*/ 24 h 28"/>
                  <a:gd name="T36" fmla="*/ 96 w 112"/>
                  <a:gd name="T37" fmla="*/ 23 h 28"/>
                  <a:gd name="T38" fmla="*/ 98 w 112"/>
                  <a:gd name="T39" fmla="*/ 23 h 28"/>
                  <a:gd name="T40" fmla="*/ 100 w 112"/>
                  <a:gd name="T41" fmla="*/ 22 h 28"/>
                  <a:gd name="T42" fmla="*/ 101 w 112"/>
                  <a:gd name="T43" fmla="*/ 22 h 28"/>
                  <a:gd name="T44" fmla="*/ 104 w 112"/>
                  <a:gd name="T45" fmla="*/ 21 h 28"/>
                  <a:gd name="T46" fmla="*/ 104 w 112"/>
                  <a:gd name="T47" fmla="*/ 21 h 28"/>
                  <a:gd name="T48" fmla="*/ 109 w 112"/>
                  <a:gd name="T49" fmla="*/ 18 h 28"/>
                  <a:gd name="T50" fmla="*/ 109 w 112"/>
                  <a:gd name="T51" fmla="*/ 17 h 28"/>
                  <a:gd name="T52" fmla="*/ 111 w 112"/>
                  <a:gd name="T53" fmla="*/ 16 h 28"/>
                  <a:gd name="T54" fmla="*/ 111 w 112"/>
                  <a:gd name="T55" fmla="*/ 15 h 28"/>
                  <a:gd name="T56" fmla="*/ 112 w 112"/>
                  <a:gd name="T57" fmla="*/ 14 h 28"/>
                  <a:gd name="T58" fmla="*/ 112 w 112"/>
                  <a:gd name="T59" fmla="*/ 12 h 28"/>
                  <a:gd name="T60" fmla="*/ 112 w 112"/>
                  <a:gd name="T61" fmla="*/ 0 h 28"/>
                  <a:gd name="T62" fmla="*/ 56 w 112"/>
                  <a:gd name="T63" fmla="*/ 8 h 28"/>
                  <a:gd name="T64" fmla="*/ 0 w 112"/>
                  <a:gd name="T6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28">
                    <a:moveTo>
                      <a:pt x="0" y="0"/>
                    </a:moveTo>
                    <a:cubicBezTo>
                      <a:pt x="0" y="12"/>
                      <a:pt x="0" y="12"/>
                      <a:pt x="0" y="12"/>
                    </a:cubicBezTo>
                    <a:cubicBezTo>
                      <a:pt x="0" y="13"/>
                      <a:pt x="0" y="13"/>
                      <a:pt x="0" y="14"/>
                    </a:cubicBezTo>
                    <a:cubicBezTo>
                      <a:pt x="1" y="15"/>
                      <a:pt x="1" y="15"/>
                      <a:pt x="1" y="15"/>
                    </a:cubicBezTo>
                    <a:cubicBezTo>
                      <a:pt x="1" y="16"/>
                      <a:pt x="1" y="16"/>
                      <a:pt x="1" y="16"/>
                    </a:cubicBezTo>
                    <a:cubicBezTo>
                      <a:pt x="2" y="16"/>
                      <a:pt x="2" y="17"/>
                      <a:pt x="3" y="17"/>
                    </a:cubicBezTo>
                    <a:cubicBezTo>
                      <a:pt x="3" y="18"/>
                      <a:pt x="3" y="18"/>
                      <a:pt x="3" y="18"/>
                    </a:cubicBezTo>
                    <a:cubicBezTo>
                      <a:pt x="5" y="19"/>
                      <a:pt x="6" y="20"/>
                      <a:pt x="8" y="21"/>
                    </a:cubicBezTo>
                    <a:cubicBezTo>
                      <a:pt x="8" y="21"/>
                      <a:pt x="8" y="21"/>
                      <a:pt x="8" y="21"/>
                    </a:cubicBezTo>
                    <a:cubicBezTo>
                      <a:pt x="9" y="21"/>
                      <a:pt x="10" y="21"/>
                      <a:pt x="11" y="22"/>
                    </a:cubicBezTo>
                    <a:cubicBezTo>
                      <a:pt x="11" y="22"/>
                      <a:pt x="12" y="22"/>
                      <a:pt x="12" y="22"/>
                    </a:cubicBezTo>
                    <a:cubicBezTo>
                      <a:pt x="13" y="22"/>
                      <a:pt x="13" y="23"/>
                      <a:pt x="14" y="23"/>
                    </a:cubicBezTo>
                    <a:cubicBezTo>
                      <a:pt x="15" y="23"/>
                      <a:pt x="16" y="23"/>
                      <a:pt x="16" y="23"/>
                    </a:cubicBezTo>
                    <a:cubicBezTo>
                      <a:pt x="17" y="23"/>
                      <a:pt x="17" y="24"/>
                      <a:pt x="18" y="24"/>
                    </a:cubicBezTo>
                    <a:cubicBezTo>
                      <a:pt x="28" y="26"/>
                      <a:pt x="42" y="28"/>
                      <a:pt x="52" y="28"/>
                    </a:cubicBezTo>
                    <a:cubicBezTo>
                      <a:pt x="54" y="28"/>
                      <a:pt x="55" y="28"/>
                      <a:pt x="56" y="28"/>
                    </a:cubicBezTo>
                    <a:cubicBezTo>
                      <a:pt x="57" y="28"/>
                      <a:pt x="58" y="28"/>
                      <a:pt x="60" y="28"/>
                    </a:cubicBezTo>
                    <a:cubicBezTo>
                      <a:pt x="70" y="28"/>
                      <a:pt x="84" y="26"/>
                      <a:pt x="94" y="24"/>
                    </a:cubicBezTo>
                    <a:cubicBezTo>
                      <a:pt x="95" y="24"/>
                      <a:pt x="95" y="23"/>
                      <a:pt x="96" y="23"/>
                    </a:cubicBezTo>
                    <a:cubicBezTo>
                      <a:pt x="96" y="23"/>
                      <a:pt x="97" y="23"/>
                      <a:pt x="98" y="23"/>
                    </a:cubicBezTo>
                    <a:cubicBezTo>
                      <a:pt x="99" y="23"/>
                      <a:pt x="99" y="22"/>
                      <a:pt x="100" y="22"/>
                    </a:cubicBezTo>
                    <a:cubicBezTo>
                      <a:pt x="100" y="22"/>
                      <a:pt x="101" y="22"/>
                      <a:pt x="101" y="22"/>
                    </a:cubicBezTo>
                    <a:cubicBezTo>
                      <a:pt x="102" y="21"/>
                      <a:pt x="103" y="21"/>
                      <a:pt x="104" y="21"/>
                    </a:cubicBezTo>
                    <a:cubicBezTo>
                      <a:pt x="104" y="21"/>
                      <a:pt x="104" y="21"/>
                      <a:pt x="104" y="21"/>
                    </a:cubicBezTo>
                    <a:cubicBezTo>
                      <a:pt x="106" y="20"/>
                      <a:pt x="107" y="19"/>
                      <a:pt x="109" y="18"/>
                    </a:cubicBezTo>
                    <a:cubicBezTo>
                      <a:pt x="109" y="18"/>
                      <a:pt x="109" y="18"/>
                      <a:pt x="109" y="17"/>
                    </a:cubicBezTo>
                    <a:cubicBezTo>
                      <a:pt x="110" y="17"/>
                      <a:pt x="110" y="16"/>
                      <a:pt x="111" y="16"/>
                    </a:cubicBezTo>
                    <a:cubicBezTo>
                      <a:pt x="111" y="16"/>
                      <a:pt x="111" y="16"/>
                      <a:pt x="111" y="15"/>
                    </a:cubicBezTo>
                    <a:cubicBezTo>
                      <a:pt x="111" y="15"/>
                      <a:pt x="111" y="15"/>
                      <a:pt x="112" y="14"/>
                    </a:cubicBezTo>
                    <a:cubicBezTo>
                      <a:pt x="112" y="13"/>
                      <a:pt x="112" y="13"/>
                      <a:pt x="112" y="12"/>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CAA0E311-D747-4C40-9238-B163BFDDED85}"/>
                  </a:ext>
                </a:extLst>
              </p:cNvPr>
              <p:cNvSpPr>
                <a:spLocks/>
              </p:cNvSpPr>
              <p:nvPr/>
            </p:nvSpPr>
            <p:spPr bwMode="auto">
              <a:xfrm>
                <a:off x="4562476" y="2427288"/>
                <a:ext cx="198438" cy="41275"/>
              </a:xfrm>
              <a:custGeom>
                <a:avLst/>
                <a:gdLst>
                  <a:gd name="T0" fmla="*/ 112 w 112"/>
                  <a:gd name="T1" fmla="*/ 15 h 24"/>
                  <a:gd name="T2" fmla="*/ 56 w 112"/>
                  <a:gd name="T3" fmla="*/ 0 h 24"/>
                  <a:gd name="T4" fmla="*/ 16 w 112"/>
                  <a:gd name="T5" fmla="*/ 5 h 24"/>
                  <a:gd name="T6" fmla="*/ 16 w 112"/>
                  <a:gd name="T7" fmla="*/ 5 h 24"/>
                  <a:gd name="T8" fmla="*/ 14 w 112"/>
                  <a:gd name="T9" fmla="*/ 5 h 24"/>
                  <a:gd name="T10" fmla="*/ 12 w 112"/>
                  <a:gd name="T11" fmla="*/ 6 h 24"/>
                  <a:gd name="T12" fmla="*/ 11 w 112"/>
                  <a:gd name="T13" fmla="*/ 6 h 24"/>
                  <a:gd name="T14" fmla="*/ 8 w 112"/>
                  <a:gd name="T15" fmla="*/ 7 h 24"/>
                  <a:gd name="T16" fmla="*/ 8 w 112"/>
                  <a:gd name="T17" fmla="*/ 7 h 24"/>
                  <a:gd name="T18" fmla="*/ 3 w 112"/>
                  <a:gd name="T19" fmla="*/ 10 h 24"/>
                  <a:gd name="T20" fmla="*/ 3 w 112"/>
                  <a:gd name="T21" fmla="*/ 11 h 24"/>
                  <a:gd name="T22" fmla="*/ 1 w 112"/>
                  <a:gd name="T23" fmla="*/ 12 h 24"/>
                  <a:gd name="T24" fmla="*/ 1 w 112"/>
                  <a:gd name="T25" fmla="*/ 13 h 24"/>
                  <a:gd name="T26" fmla="*/ 0 w 112"/>
                  <a:gd name="T27" fmla="*/ 14 h 24"/>
                  <a:gd name="T28" fmla="*/ 0 w 112"/>
                  <a:gd name="T29" fmla="*/ 15 h 24"/>
                  <a:gd name="T30" fmla="*/ 56 w 112"/>
                  <a:gd name="T31" fmla="*/ 24 h 24"/>
                  <a:gd name="T32" fmla="*/ 112 w 112"/>
                  <a:gd name="T33"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24">
                    <a:moveTo>
                      <a:pt x="112" y="15"/>
                    </a:moveTo>
                    <a:cubicBezTo>
                      <a:pt x="111" y="5"/>
                      <a:pt x="79" y="0"/>
                      <a:pt x="56" y="0"/>
                    </a:cubicBezTo>
                    <a:cubicBezTo>
                      <a:pt x="43" y="0"/>
                      <a:pt x="28" y="2"/>
                      <a:pt x="16" y="5"/>
                    </a:cubicBezTo>
                    <a:cubicBezTo>
                      <a:pt x="16" y="5"/>
                      <a:pt x="16" y="5"/>
                      <a:pt x="16" y="5"/>
                    </a:cubicBezTo>
                    <a:cubicBezTo>
                      <a:pt x="15" y="5"/>
                      <a:pt x="15" y="5"/>
                      <a:pt x="14" y="5"/>
                    </a:cubicBezTo>
                    <a:cubicBezTo>
                      <a:pt x="13" y="5"/>
                      <a:pt x="13" y="6"/>
                      <a:pt x="12" y="6"/>
                    </a:cubicBezTo>
                    <a:cubicBezTo>
                      <a:pt x="12" y="6"/>
                      <a:pt x="11" y="6"/>
                      <a:pt x="11" y="6"/>
                    </a:cubicBezTo>
                    <a:cubicBezTo>
                      <a:pt x="10" y="7"/>
                      <a:pt x="9" y="7"/>
                      <a:pt x="8" y="7"/>
                    </a:cubicBezTo>
                    <a:cubicBezTo>
                      <a:pt x="8" y="7"/>
                      <a:pt x="8" y="7"/>
                      <a:pt x="8" y="7"/>
                    </a:cubicBezTo>
                    <a:cubicBezTo>
                      <a:pt x="6" y="8"/>
                      <a:pt x="5" y="9"/>
                      <a:pt x="3" y="10"/>
                    </a:cubicBezTo>
                    <a:cubicBezTo>
                      <a:pt x="3" y="10"/>
                      <a:pt x="3" y="10"/>
                      <a:pt x="3" y="11"/>
                    </a:cubicBezTo>
                    <a:cubicBezTo>
                      <a:pt x="2" y="11"/>
                      <a:pt x="2" y="12"/>
                      <a:pt x="1" y="12"/>
                    </a:cubicBezTo>
                    <a:cubicBezTo>
                      <a:pt x="1" y="12"/>
                      <a:pt x="1" y="12"/>
                      <a:pt x="1" y="13"/>
                    </a:cubicBezTo>
                    <a:cubicBezTo>
                      <a:pt x="1" y="13"/>
                      <a:pt x="1" y="13"/>
                      <a:pt x="0" y="14"/>
                    </a:cubicBezTo>
                    <a:cubicBezTo>
                      <a:pt x="0" y="14"/>
                      <a:pt x="0" y="15"/>
                      <a:pt x="0" y="15"/>
                    </a:cubicBezTo>
                    <a:cubicBezTo>
                      <a:pt x="4" y="18"/>
                      <a:pt x="26" y="24"/>
                      <a:pt x="56" y="24"/>
                    </a:cubicBezTo>
                    <a:cubicBezTo>
                      <a:pt x="86" y="24"/>
                      <a:pt x="108" y="18"/>
                      <a:pt x="11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0B38ADD3-E432-4561-A6D0-1554466478B2}"/>
                  </a:ext>
                </a:extLst>
              </p:cNvPr>
              <p:cNvSpPr>
                <a:spLocks/>
              </p:cNvSpPr>
              <p:nvPr/>
            </p:nvSpPr>
            <p:spPr bwMode="auto">
              <a:xfrm>
                <a:off x="4562476" y="2468563"/>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0">
                <a:extLst>
                  <a:ext uri="{FF2B5EF4-FFF2-40B4-BE49-F238E27FC236}">
                    <a16:creationId xmlns:a16="http://schemas.microsoft.com/office/drawing/2014/main" id="{B63814C6-5F18-46EC-A9D8-78111134358A}"/>
                  </a:ext>
                </a:extLst>
              </p:cNvPr>
              <p:cNvSpPr>
                <a:spLocks/>
              </p:cNvSpPr>
              <p:nvPr/>
            </p:nvSpPr>
            <p:spPr bwMode="auto">
              <a:xfrm>
                <a:off x="4562476" y="2574925"/>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1" descr="This image is an icon of money. ">
                <a:extLst>
                  <a:ext uri="{FF2B5EF4-FFF2-40B4-BE49-F238E27FC236}">
                    <a16:creationId xmlns:a16="http://schemas.microsoft.com/office/drawing/2014/main" id="{7C0363F1-84EE-453F-9BAC-D14149D0C573}"/>
                  </a:ext>
                </a:extLst>
              </p:cNvPr>
              <p:cNvSpPr>
                <a:spLocks/>
              </p:cNvSpPr>
              <p:nvPr/>
            </p:nvSpPr>
            <p:spPr bwMode="auto">
              <a:xfrm>
                <a:off x="4562476" y="2540000"/>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2">
                <a:extLst>
                  <a:ext uri="{FF2B5EF4-FFF2-40B4-BE49-F238E27FC236}">
                    <a16:creationId xmlns:a16="http://schemas.microsoft.com/office/drawing/2014/main" id="{129A06B7-4EEA-470A-8634-B6C9CCA5E3C4}"/>
                  </a:ext>
                </a:extLst>
              </p:cNvPr>
              <p:cNvSpPr>
                <a:spLocks/>
              </p:cNvSpPr>
              <p:nvPr/>
            </p:nvSpPr>
            <p:spPr bwMode="auto">
              <a:xfrm>
                <a:off x="4562476" y="2505075"/>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29">
              <a:extLst>
                <a:ext uri="{FF2B5EF4-FFF2-40B4-BE49-F238E27FC236}">
                  <a16:creationId xmlns:a16="http://schemas.microsoft.com/office/drawing/2014/main" id="{01F0C3E4-82DC-427C-862D-E5CA52F96DA5}"/>
                </a:ext>
              </a:extLst>
            </p:cNvPr>
            <p:cNvGrpSpPr/>
            <p:nvPr/>
          </p:nvGrpSpPr>
          <p:grpSpPr>
            <a:xfrm>
              <a:off x="7226215" y="2290668"/>
              <a:ext cx="335153" cy="335153"/>
              <a:chOff x="7216775" y="2235200"/>
              <a:chExt cx="446088" cy="446088"/>
            </a:xfrm>
            <a:solidFill>
              <a:schemeClr val="bg1"/>
            </a:solidFill>
            <a:effectLst/>
          </p:grpSpPr>
          <p:sp>
            <p:nvSpPr>
              <p:cNvPr id="31" name="Freeform 16" descr="This image is an icon of a chart. ">
                <a:extLst>
                  <a:ext uri="{FF2B5EF4-FFF2-40B4-BE49-F238E27FC236}">
                    <a16:creationId xmlns:a16="http://schemas.microsoft.com/office/drawing/2014/main" id="{D0F717E4-893B-4BC2-A438-FCF81AAF2FB1}"/>
                  </a:ext>
                </a:extLst>
              </p:cNvPr>
              <p:cNvSpPr>
                <a:spLocks/>
              </p:cNvSpPr>
              <p:nvPr/>
            </p:nvSpPr>
            <p:spPr bwMode="auto">
              <a:xfrm>
                <a:off x="7216775" y="2384425"/>
                <a:ext cx="446088" cy="296863"/>
              </a:xfrm>
              <a:custGeom>
                <a:avLst/>
                <a:gdLst>
                  <a:gd name="T0" fmla="*/ 236 w 240"/>
                  <a:gd name="T1" fmla="*/ 152 h 160"/>
                  <a:gd name="T2" fmla="*/ 224 w 240"/>
                  <a:gd name="T3" fmla="*/ 152 h 160"/>
                  <a:gd name="T4" fmla="*/ 224 w 240"/>
                  <a:gd name="T5" fmla="*/ 4 h 160"/>
                  <a:gd name="T6" fmla="*/ 220 w 240"/>
                  <a:gd name="T7" fmla="*/ 0 h 160"/>
                  <a:gd name="T8" fmla="*/ 188 w 240"/>
                  <a:gd name="T9" fmla="*/ 0 h 160"/>
                  <a:gd name="T10" fmla="*/ 184 w 240"/>
                  <a:gd name="T11" fmla="*/ 4 h 160"/>
                  <a:gd name="T12" fmla="*/ 184 w 240"/>
                  <a:gd name="T13" fmla="*/ 152 h 160"/>
                  <a:gd name="T14" fmla="*/ 168 w 240"/>
                  <a:gd name="T15" fmla="*/ 152 h 160"/>
                  <a:gd name="T16" fmla="*/ 168 w 240"/>
                  <a:gd name="T17" fmla="*/ 76 h 160"/>
                  <a:gd name="T18" fmla="*/ 164 w 240"/>
                  <a:gd name="T19" fmla="*/ 72 h 160"/>
                  <a:gd name="T20" fmla="*/ 132 w 240"/>
                  <a:gd name="T21" fmla="*/ 72 h 160"/>
                  <a:gd name="T22" fmla="*/ 128 w 240"/>
                  <a:gd name="T23" fmla="*/ 76 h 160"/>
                  <a:gd name="T24" fmla="*/ 128 w 240"/>
                  <a:gd name="T25" fmla="*/ 152 h 160"/>
                  <a:gd name="T26" fmla="*/ 112 w 240"/>
                  <a:gd name="T27" fmla="*/ 152 h 160"/>
                  <a:gd name="T28" fmla="*/ 112 w 240"/>
                  <a:gd name="T29" fmla="*/ 52 h 160"/>
                  <a:gd name="T30" fmla="*/ 108 w 240"/>
                  <a:gd name="T31" fmla="*/ 48 h 160"/>
                  <a:gd name="T32" fmla="*/ 76 w 240"/>
                  <a:gd name="T33" fmla="*/ 48 h 160"/>
                  <a:gd name="T34" fmla="*/ 72 w 240"/>
                  <a:gd name="T35" fmla="*/ 52 h 160"/>
                  <a:gd name="T36" fmla="*/ 72 w 240"/>
                  <a:gd name="T37" fmla="*/ 152 h 160"/>
                  <a:gd name="T38" fmla="*/ 56 w 240"/>
                  <a:gd name="T39" fmla="*/ 152 h 160"/>
                  <a:gd name="T40" fmla="*/ 56 w 240"/>
                  <a:gd name="T41" fmla="*/ 108 h 160"/>
                  <a:gd name="T42" fmla="*/ 52 w 240"/>
                  <a:gd name="T43" fmla="*/ 104 h 160"/>
                  <a:gd name="T44" fmla="*/ 20 w 240"/>
                  <a:gd name="T45" fmla="*/ 104 h 160"/>
                  <a:gd name="T46" fmla="*/ 16 w 240"/>
                  <a:gd name="T47" fmla="*/ 108 h 160"/>
                  <a:gd name="T48" fmla="*/ 16 w 240"/>
                  <a:gd name="T49" fmla="*/ 152 h 160"/>
                  <a:gd name="T50" fmla="*/ 4 w 240"/>
                  <a:gd name="T51" fmla="*/ 152 h 160"/>
                  <a:gd name="T52" fmla="*/ 0 w 240"/>
                  <a:gd name="T53" fmla="*/ 156 h 160"/>
                  <a:gd name="T54" fmla="*/ 4 w 240"/>
                  <a:gd name="T55" fmla="*/ 160 h 160"/>
                  <a:gd name="T56" fmla="*/ 20 w 240"/>
                  <a:gd name="T57" fmla="*/ 160 h 160"/>
                  <a:gd name="T58" fmla="*/ 52 w 240"/>
                  <a:gd name="T59" fmla="*/ 160 h 160"/>
                  <a:gd name="T60" fmla="*/ 76 w 240"/>
                  <a:gd name="T61" fmla="*/ 160 h 160"/>
                  <a:gd name="T62" fmla="*/ 108 w 240"/>
                  <a:gd name="T63" fmla="*/ 160 h 160"/>
                  <a:gd name="T64" fmla="*/ 132 w 240"/>
                  <a:gd name="T65" fmla="*/ 160 h 160"/>
                  <a:gd name="T66" fmla="*/ 164 w 240"/>
                  <a:gd name="T67" fmla="*/ 160 h 160"/>
                  <a:gd name="T68" fmla="*/ 188 w 240"/>
                  <a:gd name="T69" fmla="*/ 160 h 160"/>
                  <a:gd name="T70" fmla="*/ 220 w 240"/>
                  <a:gd name="T71" fmla="*/ 160 h 160"/>
                  <a:gd name="T72" fmla="*/ 236 w 240"/>
                  <a:gd name="T73" fmla="*/ 160 h 160"/>
                  <a:gd name="T74" fmla="*/ 240 w 240"/>
                  <a:gd name="T75" fmla="*/ 156 h 160"/>
                  <a:gd name="T76" fmla="*/ 236 w 240"/>
                  <a:gd name="T7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0" h="160">
                    <a:moveTo>
                      <a:pt x="236" y="152"/>
                    </a:moveTo>
                    <a:cubicBezTo>
                      <a:pt x="224" y="152"/>
                      <a:pt x="224" y="152"/>
                      <a:pt x="224" y="152"/>
                    </a:cubicBezTo>
                    <a:cubicBezTo>
                      <a:pt x="224" y="4"/>
                      <a:pt x="224" y="4"/>
                      <a:pt x="224" y="4"/>
                    </a:cubicBezTo>
                    <a:cubicBezTo>
                      <a:pt x="224" y="2"/>
                      <a:pt x="222" y="0"/>
                      <a:pt x="220" y="0"/>
                    </a:cubicBezTo>
                    <a:cubicBezTo>
                      <a:pt x="188" y="0"/>
                      <a:pt x="188" y="0"/>
                      <a:pt x="188" y="0"/>
                    </a:cubicBezTo>
                    <a:cubicBezTo>
                      <a:pt x="186" y="0"/>
                      <a:pt x="184" y="2"/>
                      <a:pt x="184" y="4"/>
                    </a:cubicBezTo>
                    <a:cubicBezTo>
                      <a:pt x="184" y="152"/>
                      <a:pt x="184" y="152"/>
                      <a:pt x="184" y="152"/>
                    </a:cubicBezTo>
                    <a:cubicBezTo>
                      <a:pt x="168" y="152"/>
                      <a:pt x="168" y="152"/>
                      <a:pt x="168" y="152"/>
                    </a:cubicBezTo>
                    <a:cubicBezTo>
                      <a:pt x="168" y="76"/>
                      <a:pt x="168" y="76"/>
                      <a:pt x="168" y="76"/>
                    </a:cubicBezTo>
                    <a:cubicBezTo>
                      <a:pt x="168" y="74"/>
                      <a:pt x="166" y="72"/>
                      <a:pt x="164" y="72"/>
                    </a:cubicBezTo>
                    <a:cubicBezTo>
                      <a:pt x="132" y="72"/>
                      <a:pt x="132" y="72"/>
                      <a:pt x="132" y="72"/>
                    </a:cubicBezTo>
                    <a:cubicBezTo>
                      <a:pt x="130" y="72"/>
                      <a:pt x="128" y="74"/>
                      <a:pt x="128" y="76"/>
                    </a:cubicBezTo>
                    <a:cubicBezTo>
                      <a:pt x="128" y="152"/>
                      <a:pt x="128" y="152"/>
                      <a:pt x="128" y="152"/>
                    </a:cubicBezTo>
                    <a:cubicBezTo>
                      <a:pt x="112" y="152"/>
                      <a:pt x="112" y="152"/>
                      <a:pt x="112" y="152"/>
                    </a:cubicBezTo>
                    <a:cubicBezTo>
                      <a:pt x="112" y="52"/>
                      <a:pt x="112" y="52"/>
                      <a:pt x="112" y="52"/>
                    </a:cubicBezTo>
                    <a:cubicBezTo>
                      <a:pt x="112" y="50"/>
                      <a:pt x="110" y="48"/>
                      <a:pt x="108" y="48"/>
                    </a:cubicBezTo>
                    <a:cubicBezTo>
                      <a:pt x="76" y="48"/>
                      <a:pt x="76" y="48"/>
                      <a:pt x="76" y="48"/>
                    </a:cubicBezTo>
                    <a:cubicBezTo>
                      <a:pt x="74" y="48"/>
                      <a:pt x="72" y="50"/>
                      <a:pt x="72" y="52"/>
                    </a:cubicBezTo>
                    <a:cubicBezTo>
                      <a:pt x="72" y="152"/>
                      <a:pt x="72" y="152"/>
                      <a:pt x="72" y="152"/>
                    </a:cubicBezTo>
                    <a:cubicBezTo>
                      <a:pt x="56" y="152"/>
                      <a:pt x="56" y="152"/>
                      <a:pt x="56" y="152"/>
                    </a:cubicBezTo>
                    <a:cubicBezTo>
                      <a:pt x="56" y="108"/>
                      <a:pt x="56" y="108"/>
                      <a:pt x="56" y="108"/>
                    </a:cubicBezTo>
                    <a:cubicBezTo>
                      <a:pt x="56" y="106"/>
                      <a:pt x="54" y="104"/>
                      <a:pt x="52" y="104"/>
                    </a:cubicBezTo>
                    <a:cubicBezTo>
                      <a:pt x="20" y="104"/>
                      <a:pt x="20" y="104"/>
                      <a:pt x="20" y="104"/>
                    </a:cubicBezTo>
                    <a:cubicBezTo>
                      <a:pt x="18" y="104"/>
                      <a:pt x="16" y="106"/>
                      <a:pt x="16" y="108"/>
                    </a:cubicBezTo>
                    <a:cubicBezTo>
                      <a:pt x="16" y="152"/>
                      <a:pt x="16" y="152"/>
                      <a:pt x="16" y="152"/>
                    </a:cubicBezTo>
                    <a:cubicBezTo>
                      <a:pt x="4" y="152"/>
                      <a:pt x="4" y="152"/>
                      <a:pt x="4" y="152"/>
                    </a:cubicBezTo>
                    <a:cubicBezTo>
                      <a:pt x="2" y="152"/>
                      <a:pt x="0" y="154"/>
                      <a:pt x="0" y="156"/>
                    </a:cubicBezTo>
                    <a:cubicBezTo>
                      <a:pt x="0" y="158"/>
                      <a:pt x="2" y="160"/>
                      <a:pt x="4" y="160"/>
                    </a:cubicBezTo>
                    <a:cubicBezTo>
                      <a:pt x="20" y="160"/>
                      <a:pt x="20" y="160"/>
                      <a:pt x="20" y="160"/>
                    </a:cubicBezTo>
                    <a:cubicBezTo>
                      <a:pt x="52" y="160"/>
                      <a:pt x="52" y="160"/>
                      <a:pt x="52" y="160"/>
                    </a:cubicBezTo>
                    <a:cubicBezTo>
                      <a:pt x="76" y="160"/>
                      <a:pt x="76" y="160"/>
                      <a:pt x="76" y="160"/>
                    </a:cubicBezTo>
                    <a:cubicBezTo>
                      <a:pt x="108" y="160"/>
                      <a:pt x="108" y="160"/>
                      <a:pt x="108" y="160"/>
                    </a:cubicBezTo>
                    <a:cubicBezTo>
                      <a:pt x="132" y="160"/>
                      <a:pt x="132" y="160"/>
                      <a:pt x="132" y="160"/>
                    </a:cubicBezTo>
                    <a:cubicBezTo>
                      <a:pt x="164" y="160"/>
                      <a:pt x="164" y="160"/>
                      <a:pt x="164" y="160"/>
                    </a:cubicBezTo>
                    <a:cubicBezTo>
                      <a:pt x="188" y="160"/>
                      <a:pt x="188" y="160"/>
                      <a:pt x="188" y="160"/>
                    </a:cubicBezTo>
                    <a:cubicBezTo>
                      <a:pt x="220" y="160"/>
                      <a:pt x="220" y="160"/>
                      <a:pt x="220" y="160"/>
                    </a:cubicBezTo>
                    <a:cubicBezTo>
                      <a:pt x="236" y="160"/>
                      <a:pt x="236" y="160"/>
                      <a:pt x="236" y="160"/>
                    </a:cubicBezTo>
                    <a:cubicBezTo>
                      <a:pt x="238" y="160"/>
                      <a:pt x="240" y="158"/>
                      <a:pt x="240" y="156"/>
                    </a:cubicBezTo>
                    <a:cubicBezTo>
                      <a:pt x="240" y="154"/>
                      <a:pt x="238" y="152"/>
                      <a:pt x="236"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7">
                <a:extLst>
                  <a:ext uri="{FF2B5EF4-FFF2-40B4-BE49-F238E27FC236}">
                    <a16:creationId xmlns:a16="http://schemas.microsoft.com/office/drawing/2014/main" id="{061A6E45-BB1D-4A8A-961A-6B52A2FBFEE9}"/>
                  </a:ext>
                </a:extLst>
              </p:cNvPr>
              <p:cNvSpPr>
                <a:spLocks/>
              </p:cNvSpPr>
              <p:nvPr/>
            </p:nvSpPr>
            <p:spPr bwMode="auto">
              <a:xfrm>
                <a:off x="7246938" y="2235200"/>
                <a:ext cx="393700" cy="246063"/>
              </a:xfrm>
              <a:custGeom>
                <a:avLst/>
                <a:gdLst>
                  <a:gd name="T0" fmla="*/ 16 w 212"/>
                  <a:gd name="T1" fmla="*/ 132 h 132"/>
                  <a:gd name="T2" fmla="*/ 32 w 212"/>
                  <a:gd name="T3" fmla="*/ 116 h 132"/>
                  <a:gd name="T4" fmla="*/ 30 w 212"/>
                  <a:gd name="T5" fmla="*/ 109 h 132"/>
                  <a:gd name="T6" fmla="*/ 67 w 212"/>
                  <a:gd name="T7" fmla="*/ 77 h 132"/>
                  <a:gd name="T8" fmla="*/ 76 w 212"/>
                  <a:gd name="T9" fmla="*/ 80 h 132"/>
                  <a:gd name="T10" fmla="*/ 89 w 212"/>
                  <a:gd name="T11" fmla="*/ 73 h 132"/>
                  <a:gd name="T12" fmla="*/ 120 w 212"/>
                  <a:gd name="T13" fmla="*/ 86 h 132"/>
                  <a:gd name="T14" fmla="*/ 120 w 212"/>
                  <a:gd name="T15" fmla="*/ 88 h 132"/>
                  <a:gd name="T16" fmla="*/ 136 w 212"/>
                  <a:gd name="T17" fmla="*/ 104 h 132"/>
                  <a:gd name="T18" fmla="*/ 152 w 212"/>
                  <a:gd name="T19" fmla="*/ 88 h 132"/>
                  <a:gd name="T20" fmla="*/ 149 w 212"/>
                  <a:gd name="T21" fmla="*/ 79 h 132"/>
                  <a:gd name="T22" fmla="*/ 189 w 212"/>
                  <a:gd name="T23" fmla="*/ 30 h 132"/>
                  <a:gd name="T24" fmla="*/ 196 w 212"/>
                  <a:gd name="T25" fmla="*/ 32 h 132"/>
                  <a:gd name="T26" fmla="*/ 212 w 212"/>
                  <a:gd name="T27" fmla="*/ 16 h 132"/>
                  <a:gd name="T28" fmla="*/ 196 w 212"/>
                  <a:gd name="T29" fmla="*/ 0 h 132"/>
                  <a:gd name="T30" fmla="*/ 180 w 212"/>
                  <a:gd name="T31" fmla="*/ 16 h 132"/>
                  <a:gd name="T32" fmla="*/ 183 w 212"/>
                  <a:gd name="T33" fmla="*/ 25 h 132"/>
                  <a:gd name="T34" fmla="*/ 143 w 212"/>
                  <a:gd name="T35" fmla="*/ 74 h 132"/>
                  <a:gd name="T36" fmla="*/ 136 w 212"/>
                  <a:gd name="T37" fmla="*/ 72 h 132"/>
                  <a:gd name="T38" fmla="*/ 123 w 212"/>
                  <a:gd name="T39" fmla="*/ 79 h 132"/>
                  <a:gd name="T40" fmla="*/ 92 w 212"/>
                  <a:gd name="T41" fmla="*/ 66 h 132"/>
                  <a:gd name="T42" fmla="*/ 92 w 212"/>
                  <a:gd name="T43" fmla="*/ 64 h 132"/>
                  <a:gd name="T44" fmla="*/ 76 w 212"/>
                  <a:gd name="T45" fmla="*/ 48 h 132"/>
                  <a:gd name="T46" fmla="*/ 60 w 212"/>
                  <a:gd name="T47" fmla="*/ 64 h 132"/>
                  <a:gd name="T48" fmla="*/ 62 w 212"/>
                  <a:gd name="T49" fmla="*/ 71 h 132"/>
                  <a:gd name="T50" fmla="*/ 25 w 212"/>
                  <a:gd name="T51" fmla="*/ 103 h 132"/>
                  <a:gd name="T52" fmla="*/ 16 w 212"/>
                  <a:gd name="T53" fmla="*/ 100 h 132"/>
                  <a:gd name="T54" fmla="*/ 0 w 212"/>
                  <a:gd name="T55" fmla="*/ 116 h 132"/>
                  <a:gd name="T56" fmla="*/ 16 w 212"/>
                  <a:gd name="T5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132">
                    <a:moveTo>
                      <a:pt x="16" y="132"/>
                    </a:moveTo>
                    <a:cubicBezTo>
                      <a:pt x="25" y="132"/>
                      <a:pt x="32" y="125"/>
                      <a:pt x="32" y="116"/>
                    </a:cubicBezTo>
                    <a:cubicBezTo>
                      <a:pt x="32" y="113"/>
                      <a:pt x="31" y="111"/>
                      <a:pt x="30" y="109"/>
                    </a:cubicBezTo>
                    <a:cubicBezTo>
                      <a:pt x="67" y="77"/>
                      <a:pt x="67" y="77"/>
                      <a:pt x="67" y="77"/>
                    </a:cubicBezTo>
                    <a:cubicBezTo>
                      <a:pt x="70" y="79"/>
                      <a:pt x="73" y="80"/>
                      <a:pt x="76" y="80"/>
                    </a:cubicBezTo>
                    <a:cubicBezTo>
                      <a:pt x="81" y="80"/>
                      <a:pt x="86" y="77"/>
                      <a:pt x="89" y="73"/>
                    </a:cubicBezTo>
                    <a:cubicBezTo>
                      <a:pt x="120" y="86"/>
                      <a:pt x="120" y="86"/>
                      <a:pt x="120" y="86"/>
                    </a:cubicBezTo>
                    <a:cubicBezTo>
                      <a:pt x="120" y="87"/>
                      <a:pt x="120" y="87"/>
                      <a:pt x="120" y="88"/>
                    </a:cubicBezTo>
                    <a:cubicBezTo>
                      <a:pt x="120" y="97"/>
                      <a:pt x="127" y="104"/>
                      <a:pt x="136" y="104"/>
                    </a:cubicBezTo>
                    <a:cubicBezTo>
                      <a:pt x="145" y="104"/>
                      <a:pt x="152" y="97"/>
                      <a:pt x="152" y="88"/>
                    </a:cubicBezTo>
                    <a:cubicBezTo>
                      <a:pt x="152" y="85"/>
                      <a:pt x="151" y="81"/>
                      <a:pt x="149" y="79"/>
                    </a:cubicBezTo>
                    <a:cubicBezTo>
                      <a:pt x="189" y="30"/>
                      <a:pt x="189" y="30"/>
                      <a:pt x="189" y="30"/>
                    </a:cubicBezTo>
                    <a:cubicBezTo>
                      <a:pt x="191" y="31"/>
                      <a:pt x="194" y="32"/>
                      <a:pt x="196" y="32"/>
                    </a:cubicBezTo>
                    <a:cubicBezTo>
                      <a:pt x="205" y="32"/>
                      <a:pt x="212" y="25"/>
                      <a:pt x="212" y="16"/>
                    </a:cubicBezTo>
                    <a:cubicBezTo>
                      <a:pt x="212" y="7"/>
                      <a:pt x="205" y="0"/>
                      <a:pt x="196" y="0"/>
                    </a:cubicBezTo>
                    <a:cubicBezTo>
                      <a:pt x="187" y="0"/>
                      <a:pt x="180" y="7"/>
                      <a:pt x="180" y="16"/>
                    </a:cubicBezTo>
                    <a:cubicBezTo>
                      <a:pt x="180" y="19"/>
                      <a:pt x="181" y="23"/>
                      <a:pt x="183" y="25"/>
                    </a:cubicBezTo>
                    <a:cubicBezTo>
                      <a:pt x="143" y="74"/>
                      <a:pt x="143" y="74"/>
                      <a:pt x="143" y="74"/>
                    </a:cubicBezTo>
                    <a:cubicBezTo>
                      <a:pt x="141" y="73"/>
                      <a:pt x="138" y="72"/>
                      <a:pt x="136" y="72"/>
                    </a:cubicBezTo>
                    <a:cubicBezTo>
                      <a:pt x="131" y="72"/>
                      <a:pt x="126" y="75"/>
                      <a:pt x="123" y="79"/>
                    </a:cubicBezTo>
                    <a:cubicBezTo>
                      <a:pt x="92" y="66"/>
                      <a:pt x="92" y="66"/>
                      <a:pt x="92" y="66"/>
                    </a:cubicBezTo>
                    <a:cubicBezTo>
                      <a:pt x="92" y="65"/>
                      <a:pt x="92" y="65"/>
                      <a:pt x="92" y="64"/>
                    </a:cubicBezTo>
                    <a:cubicBezTo>
                      <a:pt x="92" y="55"/>
                      <a:pt x="85" y="48"/>
                      <a:pt x="76" y="48"/>
                    </a:cubicBezTo>
                    <a:cubicBezTo>
                      <a:pt x="67" y="48"/>
                      <a:pt x="60" y="55"/>
                      <a:pt x="60" y="64"/>
                    </a:cubicBezTo>
                    <a:cubicBezTo>
                      <a:pt x="60" y="67"/>
                      <a:pt x="61" y="69"/>
                      <a:pt x="62" y="71"/>
                    </a:cubicBezTo>
                    <a:cubicBezTo>
                      <a:pt x="25" y="103"/>
                      <a:pt x="25" y="103"/>
                      <a:pt x="25" y="103"/>
                    </a:cubicBezTo>
                    <a:cubicBezTo>
                      <a:pt x="22" y="101"/>
                      <a:pt x="19" y="100"/>
                      <a:pt x="16" y="100"/>
                    </a:cubicBezTo>
                    <a:cubicBezTo>
                      <a:pt x="7" y="100"/>
                      <a:pt x="0" y="107"/>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a:extLst>
                <a:ext uri="{FF2B5EF4-FFF2-40B4-BE49-F238E27FC236}">
                  <a16:creationId xmlns:a16="http://schemas.microsoft.com/office/drawing/2014/main" id="{4A7A1373-6F5C-4BA2-8E1A-5097878CB268}"/>
                </a:ext>
              </a:extLst>
            </p:cNvPr>
            <p:cNvGrpSpPr/>
            <p:nvPr/>
          </p:nvGrpSpPr>
          <p:grpSpPr>
            <a:xfrm>
              <a:off x="4663791" y="4945150"/>
              <a:ext cx="278695" cy="278695"/>
              <a:chOff x="4549775" y="4899025"/>
              <a:chExt cx="455613" cy="455613"/>
            </a:xfrm>
            <a:solidFill>
              <a:schemeClr val="bg1"/>
            </a:solidFill>
            <a:effectLst/>
          </p:grpSpPr>
          <p:sp>
            <p:nvSpPr>
              <p:cNvPr id="34" name="Freeform 21" descr="This image is an icon of a presentation board. ">
                <a:extLst>
                  <a:ext uri="{FF2B5EF4-FFF2-40B4-BE49-F238E27FC236}">
                    <a16:creationId xmlns:a16="http://schemas.microsoft.com/office/drawing/2014/main" id="{B0AB35E0-D347-40DF-B5E3-6F38798D867E}"/>
                  </a:ext>
                </a:extLst>
              </p:cNvPr>
              <p:cNvSpPr>
                <a:spLocks noEditPoints="1"/>
              </p:cNvSpPr>
              <p:nvPr/>
            </p:nvSpPr>
            <p:spPr bwMode="auto">
              <a:xfrm>
                <a:off x="4549775" y="4899025"/>
                <a:ext cx="455613" cy="455613"/>
              </a:xfrm>
              <a:custGeom>
                <a:avLst/>
                <a:gdLst>
                  <a:gd name="T0" fmla="*/ 236 w 240"/>
                  <a:gd name="T1" fmla="*/ 0 h 240"/>
                  <a:gd name="T2" fmla="*/ 4 w 240"/>
                  <a:gd name="T3" fmla="*/ 0 h 240"/>
                  <a:gd name="T4" fmla="*/ 0 w 240"/>
                  <a:gd name="T5" fmla="*/ 4 h 240"/>
                  <a:gd name="T6" fmla="*/ 0 w 240"/>
                  <a:gd name="T7" fmla="*/ 156 h 240"/>
                  <a:gd name="T8" fmla="*/ 4 w 240"/>
                  <a:gd name="T9" fmla="*/ 160 h 240"/>
                  <a:gd name="T10" fmla="*/ 116 w 240"/>
                  <a:gd name="T11" fmla="*/ 160 h 240"/>
                  <a:gd name="T12" fmla="*/ 116 w 240"/>
                  <a:gd name="T13" fmla="*/ 186 h 240"/>
                  <a:gd name="T14" fmla="*/ 69 w 240"/>
                  <a:gd name="T15" fmla="*/ 233 h 240"/>
                  <a:gd name="T16" fmla="*/ 69 w 240"/>
                  <a:gd name="T17" fmla="*/ 239 h 240"/>
                  <a:gd name="T18" fmla="*/ 75 w 240"/>
                  <a:gd name="T19" fmla="*/ 239 h 240"/>
                  <a:gd name="T20" fmla="*/ 120 w 240"/>
                  <a:gd name="T21" fmla="*/ 194 h 240"/>
                  <a:gd name="T22" fmla="*/ 165 w 240"/>
                  <a:gd name="T23" fmla="*/ 239 h 240"/>
                  <a:gd name="T24" fmla="*/ 168 w 240"/>
                  <a:gd name="T25" fmla="*/ 240 h 240"/>
                  <a:gd name="T26" fmla="*/ 171 w 240"/>
                  <a:gd name="T27" fmla="*/ 239 h 240"/>
                  <a:gd name="T28" fmla="*/ 171 w 240"/>
                  <a:gd name="T29" fmla="*/ 233 h 240"/>
                  <a:gd name="T30" fmla="*/ 124 w 240"/>
                  <a:gd name="T31" fmla="*/ 186 h 240"/>
                  <a:gd name="T32" fmla="*/ 124 w 240"/>
                  <a:gd name="T33" fmla="*/ 160 h 240"/>
                  <a:gd name="T34" fmla="*/ 236 w 240"/>
                  <a:gd name="T35" fmla="*/ 160 h 240"/>
                  <a:gd name="T36" fmla="*/ 240 w 240"/>
                  <a:gd name="T37" fmla="*/ 156 h 240"/>
                  <a:gd name="T38" fmla="*/ 240 w 240"/>
                  <a:gd name="T39" fmla="*/ 4 h 240"/>
                  <a:gd name="T40" fmla="*/ 236 w 240"/>
                  <a:gd name="T41" fmla="*/ 0 h 240"/>
                  <a:gd name="T42" fmla="*/ 216 w 240"/>
                  <a:gd name="T43" fmla="*/ 132 h 240"/>
                  <a:gd name="T44" fmla="*/ 212 w 240"/>
                  <a:gd name="T45" fmla="*/ 136 h 240"/>
                  <a:gd name="T46" fmla="*/ 28 w 240"/>
                  <a:gd name="T47" fmla="*/ 136 h 240"/>
                  <a:gd name="T48" fmla="*/ 24 w 240"/>
                  <a:gd name="T49" fmla="*/ 132 h 240"/>
                  <a:gd name="T50" fmla="*/ 24 w 240"/>
                  <a:gd name="T51" fmla="*/ 84 h 240"/>
                  <a:gd name="T52" fmla="*/ 24 w 240"/>
                  <a:gd name="T53" fmla="*/ 28 h 240"/>
                  <a:gd name="T54" fmla="*/ 28 w 240"/>
                  <a:gd name="T55" fmla="*/ 24 h 240"/>
                  <a:gd name="T56" fmla="*/ 212 w 240"/>
                  <a:gd name="T57" fmla="*/ 24 h 240"/>
                  <a:gd name="T58" fmla="*/ 216 w 240"/>
                  <a:gd name="T59" fmla="*/ 28 h 240"/>
                  <a:gd name="T60" fmla="*/ 216 w 240"/>
                  <a:gd name="T61" fmla="*/ 1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240">
                    <a:moveTo>
                      <a:pt x="236" y="0"/>
                    </a:moveTo>
                    <a:cubicBezTo>
                      <a:pt x="4" y="0"/>
                      <a:pt x="4" y="0"/>
                      <a:pt x="4" y="0"/>
                    </a:cubicBezTo>
                    <a:cubicBezTo>
                      <a:pt x="2" y="0"/>
                      <a:pt x="0" y="2"/>
                      <a:pt x="0" y="4"/>
                    </a:cubicBezTo>
                    <a:cubicBezTo>
                      <a:pt x="0" y="156"/>
                      <a:pt x="0" y="156"/>
                      <a:pt x="0" y="156"/>
                    </a:cubicBezTo>
                    <a:cubicBezTo>
                      <a:pt x="0" y="158"/>
                      <a:pt x="2" y="160"/>
                      <a:pt x="4" y="160"/>
                    </a:cubicBezTo>
                    <a:cubicBezTo>
                      <a:pt x="116" y="160"/>
                      <a:pt x="116" y="160"/>
                      <a:pt x="116" y="160"/>
                    </a:cubicBezTo>
                    <a:cubicBezTo>
                      <a:pt x="116" y="186"/>
                      <a:pt x="116" y="186"/>
                      <a:pt x="116" y="186"/>
                    </a:cubicBezTo>
                    <a:cubicBezTo>
                      <a:pt x="69" y="233"/>
                      <a:pt x="69" y="233"/>
                      <a:pt x="69" y="233"/>
                    </a:cubicBezTo>
                    <a:cubicBezTo>
                      <a:pt x="68" y="235"/>
                      <a:pt x="68" y="237"/>
                      <a:pt x="69" y="239"/>
                    </a:cubicBezTo>
                    <a:cubicBezTo>
                      <a:pt x="71" y="240"/>
                      <a:pt x="73" y="240"/>
                      <a:pt x="75" y="239"/>
                    </a:cubicBezTo>
                    <a:cubicBezTo>
                      <a:pt x="120" y="194"/>
                      <a:pt x="120" y="194"/>
                      <a:pt x="120" y="194"/>
                    </a:cubicBezTo>
                    <a:cubicBezTo>
                      <a:pt x="165" y="239"/>
                      <a:pt x="165" y="239"/>
                      <a:pt x="165" y="239"/>
                    </a:cubicBezTo>
                    <a:cubicBezTo>
                      <a:pt x="166" y="240"/>
                      <a:pt x="167" y="240"/>
                      <a:pt x="168" y="240"/>
                    </a:cubicBezTo>
                    <a:cubicBezTo>
                      <a:pt x="169" y="240"/>
                      <a:pt x="170" y="240"/>
                      <a:pt x="171" y="239"/>
                    </a:cubicBezTo>
                    <a:cubicBezTo>
                      <a:pt x="172" y="237"/>
                      <a:pt x="172" y="235"/>
                      <a:pt x="171" y="233"/>
                    </a:cubicBezTo>
                    <a:cubicBezTo>
                      <a:pt x="124" y="186"/>
                      <a:pt x="124" y="186"/>
                      <a:pt x="124" y="186"/>
                    </a:cubicBezTo>
                    <a:cubicBezTo>
                      <a:pt x="124" y="160"/>
                      <a:pt x="124" y="160"/>
                      <a:pt x="124" y="160"/>
                    </a:cubicBezTo>
                    <a:cubicBezTo>
                      <a:pt x="236" y="160"/>
                      <a:pt x="236" y="160"/>
                      <a:pt x="236" y="160"/>
                    </a:cubicBezTo>
                    <a:cubicBezTo>
                      <a:pt x="238" y="160"/>
                      <a:pt x="240" y="158"/>
                      <a:pt x="240" y="156"/>
                    </a:cubicBezTo>
                    <a:cubicBezTo>
                      <a:pt x="240" y="4"/>
                      <a:pt x="240" y="4"/>
                      <a:pt x="240" y="4"/>
                    </a:cubicBezTo>
                    <a:cubicBezTo>
                      <a:pt x="240" y="2"/>
                      <a:pt x="238" y="0"/>
                      <a:pt x="236" y="0"/>
                    </a:cubicBezTo>
                    <a:close/>
                    <a:moveTo>
                      <a:pt x="216" y="132"/>
                    </a:moveTo>
                    <a:cubicBezTo>
                      <a:pt x="216" y="134"/>
                      <a:pt x="214" y="136"/>
                      <a:pt x="212" y="136"/>
                    </a:cubicBezTo>
                    <a:cubicBezTo>
                      <a:pt x="28" y="136"/>
                      <a:pt x="28" y="136"/>
                      <a:pt x="28" y="136"/>
                    </a:cubicBezTo>
                    <a:cubicBezTo>
                      <a:pt x="26" y="136"/>
                      <a:pt x="24" y="134"/>
                      <a:pt x="24" y="132"/>
                    </a:cubicBezTo>
                    <a:cubicBezTo>
                      <a:pt x="24" y="84"/>
                      <a:pt x="24" y="84"/>
                      <a:pt x="24" y="84"/>
                    </a:cubicBezTo>
                    <a:cubicBezTo>
                      <a:pt x="24" y="28"/>
                      <a:pt x="24" y="28"/>
                      <a:pt x="24" y="28"/>
                    </a:cubicBezTo>
                    <a:cubicBezTo>
                      <a:pt x="24" y="26"/>
                      <a:pt x="26" y="24"/>
                      <a:pt x="28" y="24"/>
                    </a:cubicBezTo>
                    <a:cubicBezTo>
                      <a:pt x="212" y="24"/>
                      <a:pt x="212" y="24"/>
                      <a:pt x="212" y="24"/>
                    </a:cubicBezTo>
                    <a:cubicBezTo>
                      <a:pt x="214" y="24"/>
                      <a:pt x="216" y="26"/>
                      <a:pt x="216" y="28"/>
                    </a:cubicBezTo>
                    <a:lnTo>
                      <a:pt x="21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2" descr="This image is an icon of a presentation chart. ">
                <a:extLst>
                  <a:ext uri="{FF2B5EF4-FFF2-40B4-BE49-F238E27FC236}">
                    <a16:creationId xmlns:a16="http://schemas.microsoft.com/office/drawing/2014/main" id="{AD5885CD-3A93-477D-BAB3-BA7A26C97A78}"/>
                  </a:ext>
                </a:extLst>
              </p:cNvPr>
              <p:cNvSpPr>
                <a:spLocks/>
              </p:cNvSpPr>
              <p:nvPr/>
            </p:nvSpPr>
            <p:spPr bwMode="auto">
              <a:xfrm>
                <a:off x="4595813" y="4989513"/>
                <a:ext cx="319088" cy="114300"/>
              </a:xfrm>
              <a:custGeom>
                <a:avLst/>
                <a:gdLst>
                  <a:gd name="T0" fmla="*/ 4 w 168"/>
                  <a:gd name="T1" fmla="*/ 40 h 60"/>
                  <a:gd name="T2" fmla="*/ 40 w 168"/>
                  <a:gd name="T3" fmla="*/ 40 h 60"/>
                  <a:gd name="T4" fmla="*/ 43 w 168"/>
                  <a:gd name="T5" fmla="*/ 39 h 60"/>
                  <a:gd name="T6" fmla="*/ 61 w 168"/>
                  <a:gd name="T7" fmla="*/ 20 h 60"/>
                  <a:gd name="T8" fmla="*/ 76 w 168"/>
                  <a:gd name="T9" fmla="*/ 58 h 60"/>
                  <a:gd name="T10" fmla="*/ 79 w 168"/>
                  <a:gd name="T11" fmla="*/ 60 h 60"/>
                  <a:gd name="T12" fmla="*/ 80 w 168"/>
                  <a:gd name="T13" fmla="*/ 60 h 60"/>
                  <a:gd name="T14" fmla="*/ 83 w 168"/>
                  <a:gd name="T15" fmla="*/ 59 h 60"/>
                  <a:gd name="T16" fmla="*/ 108 w 168"/>
                  <a:gd name="T17" fmla="*/ 34 h 60"/>
                  <a:gd name="T18" fmla="*/ 125 w 168"/>
                  <a:gd name="T19" fmla="*/ 51 h 60"/>
                  <a:gd name="T20" fmla="*/ 128 w 168"/>
                  <a:gd name="T21" fmla="*/ 52 h 60"/>
                  <a:gd name="T22" fmla="*/ 131 w 168"/>
                  <a:gd name="T23" fmla="*/ 51 h 60"/>
                  <a:gd name="T24" fmla="*/ 167 w 168"/>
                  <a:gd name="T25" fmla="*/ 7 h 60"/>
                  <a:gd name="T26" fmla="*/ 167 w 168"/>
                  <a:gd name="T27" fmla="*/ 1 h 60"/>
                  <a:gd name="T28" fmla="*/ 161 w 168"/>
                  <a:gd name="T29" fmla="*/ 1 h 60"/>
                  <a:gd name="T30" fmla="*/ 128 w 168"/>
                  <a:gd name="T31" fmla="*/ 42 h 60"/>
                  <a:gd name="T32" fmla="*/ 111 w 168"/>
                  <a:gd name="T33" fmla="*/ 25 h 60"/>
                  <a:gd name="T34" fmla="*/ 105 w 168"/>
                  <a:gd name="T35" fmla="*/ 25 h 60"/>
                  <a:gd name="T36" fmla="*/ 81 w 168"/>
                  <a:gd name="T37" fmla="*/ 49 h 60"/>
                  <a:gd name="T38" fmla="*/ 66 w 168"/>
                  <a:gd name="T39" fmla="*/ 11 h 60"/>
                  <a:gd name="T40" fmla="*/ 63 w 168"/>
                  <a:gd name="T41" fmla="*/ 9 h 60"/>
                  <a:gd name="T42" fmla="*/ 59 w 168"/>
                  <a:gd name="T43" fmla="*/ 10 h 60"/>
                  <a:gd name="T44" fmla="*/ 38 w 168"/>
                  <a:gd name="T45" fmla="*/ 32 h 60"/>
                  <a:gd name="T46" fmla="*/ 4 w 168"/>
                  <a:gd name="T47" fmla="*/ 32 h 60"/>
                  <a:gd name="T48" fmla="*/ 0 w 168"/>
                  <a:gd name="T49" fmla="*/ 36 h 60"/>
                  <a:gd name="T50" fmla="*/ 4 w 168"/>
                  <a:gd name="T51" fmla="*/ 4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 h="60">
                    <a:moveTo>
                      <a:pt x="4" y="40"/>
                    </a:moveTo>
                    <a:cubicBezTo>
                      <a:pt x="40" y="40"/>
                      <a:pt x="40" y="40"/>
                      <a:pt x="40" y="40"/>
                    </a:cubicBezTo>
                    <a:cubicBezTo>
                      <a:pt x="41" y="40"/>
                      <a:pt x="42" y="40"/>
                      <a:pt x="43" y="39"/>
                    </a:cubicBezTo>
                    <a:cubicBezTo>
                      <a:pt x="61" y="20"/>
                      <a:pt x="61" y="20"/>
                      <a:pt x="61" y="20"/>
                    </a:cubicBezTo>
                    <a:cubicBezTo>
                      <a:pt x="76" y="58"/>
                      <a:pt x="76" y="58"/>
                      <a:pt x="76" y="58"/>
                    </a:cubicBezTo>
                    <a:cubicBezTo>
                      <a:pt x="77" y="59"/>
                      <a:pt x="78" y="60"/>
                      <a:pt x="79" y="60"/>
                    </a:cubicBezTo>
                    <a:cubicBezTo>
                      <a:pt x="79" y="60"/>
                      <a:pt x="80" y="60"/>
                      <a:pt x="80" y="60"/>
                    </a:cubicBezTo>
                    <a:cubicBezTo>
                      <a:pt x="81" y="60"/>
                      <a:pt x="82" y="60"/>
                      <a:pt x="83" y="59"/>
                    </a:cubicBezTo>
                    <a:cubicBezTo>
                      <a:pt x="108" y="34"/>
                      <a:pt x="108" y="34"/>
                      <a:pt x="108" y="34"/>
                    </a:cubicBezTo>
                    <a:cubicBezTo>
                      <a:pt x="125" y="51"/>
                      <a:pt x="125" y="51"/>
                      <a:pt x="125" y="51"/>
                    </a:cubicBezTo>
                    <a:cubicBezTo>
                      <a:pt x="126" y="52"/>
                      <a:pt x="127" y="52"/>
                      <a:pt x="128" y="52"/>
                    </a:cubicBezTo>
                    <a:cubicBezTo>
                      <a:pt x="129" y="52"/>
                      <a:pt x="130" y="51"/>
                      <a:pt x="131" y="51"/>
                    </a:cubicBezTo>
                    <a:cubicBezTo>
                      <a:pt x="167" y="7"/>
                      <a:pt x="167" y="7"/>
                      <a:pt x="167" y="7"/>
                    </a:cubicBezTo>
                    <a:cubicBezTo>
                      <a:pt x="168" y="5"/>
                      <a:pt x="168" y="2"/>
                      <a:pt x="167" y="1"/>
                    </a:cubicBezTo>
                    <a:cubicBezTo>
                      <a:pt x="165" y="0"/>
                      <a:pt x="162" y="0"/>
                      <a:pt x="161" y="1"/>
                    </a:cubicBezTo>
                    <a:cubicBezTo>
                      <a:pt x="128" y="42"/>
                      <a:pt x="128" y="42"/>
                      <a:pt x="128" y="42"/>
                    </a:cubicBezTo>
                    <a:cubicBezTo>
                      <a:pt x="111" y="25"/>
                      <a:pt x="111" y="25"/>
                      <a:pt x="111" y="25"/>
                    </a:cubicBezTo>
                    <a:cubicBezTo>
                      <a:pt x="109" y="24"/>
                      <a:pt x="107" y="24"/>
                      <a:pt x="105" y="25"/>
                    </a:cubicBezTo>
                    <a:cubicBezTo>
                      <a:pt x="81" y="49"/>
                      <a:pt x="81" y="49"/>
                      <a:pt x="81" y="49"/>
                    </a:cubicBezTo>
                    <a:cubicBezTo>
                      <a:pt x="66" y="11"/>
                      <a:pt x="66" y="11"/>
                      <a:pt x="66" y="11"/>
                    </a:cubicBezTo>
                    <a:cubicBezTo>
                      <a:pt x="66" y="10"/>
                      <a:pt x="64" y="9"/>
                      <a:pt x="63" y="9"/>
                    </a:cubicBezTo>
                    <a:cubicBezTo>
                      <a:pt x="62" y="8"/>
                      <a:pt x="60" y="9"/>
                      <a:pt x="59" y="10"/>
                    </a:cubicBezTo>
                    <a:cubicBezTo>
                      <a:pt x="38" y="32"/>
                      <a:pt x="38" y="32"/>
                      <a:pt x="38" y="32"/>
                    </a:cubicBezTo>
                    <a:cubicBezTo>
                      <a:pt x="4" y="32"/>
                      <a:pt x="4" y="32"/>
                      <a:pt x="4" y="32"/>
                    </a:cubicBezTo>
                    <a:cubicBezTo>
                      <a:pt x="2" y="32"/>
                      <a:pt x="0" y="34"/>
                      <a:pt x="0" y="36"/>
                    </a:cubicBezTo>
                    <a:cubicBezTo>
                      <a:pt x="0" y="38"/>
                      <a:pt x="2" y="40"/>
                      <a:pt x="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 name="Group 35">
              <a:extLst>
                <a:ext uri="{FF2B5EF4-FFF2-40B4-BE49-F238E27FC236}">
                  <a16:creationId xmlns:a16="http://schemas.microsoft.com/office/drawing/2014/main" id="{60021336-31BE-4B2A-833E-1614D3DCE5A6}"/>
                </a:ext>
              </a:extLst>
            </p:cNvPr>
            <p:cNvGrpSpPr/>
            <p:nvPr/>
          </p:nvGrpSpPr>
          <p:grpSpPr>
            <a:xfrm>
              <a:off x="7227399" y="4942443"/>
              <a:ext cx="342309" cy="271939"/>
              <a:chOff x="7216775" y="4897437"/>
              <a:chExt cx="455613" cy="361951"/>
            </a:xfrm>
            <a:solidFill>
              <a:schemeClr val="bg1"/>
            </a:solidFill>
            <a:effectLst/>
          </p:grpSpPr>
          <p:sp>
            <p:nvSpPr>
              <p:cNvPr id="37" name="Freeform 26" descr="This image is an icon of a human being. ">
                <a:extLst>
                  <a:ext uri="{FF2B5EF4-FFF2-40B4-BE49-F238E27FC236}">
                    <a16:creationId xmlns:a16="http://schemas.microsoft.com/office/drawing/2014/main" id="{4440B8F8-1462-45D4-814C-968A1CEA7A2F}"/>
                  </a:ext>
                </a:extLst>
              </p:cNvPr>
              <p:cNvSpPr>
                <a:spLocks/>
              </p:cNvSpPr>
              <p:nvPr/>
            </p:nvSpPr>
            <p:spPr bwMode="auto">
              <a:xfrm>
                <a:off x="7481888" y="4953000"/>
                <a:ext cx="190500" cy="306388"/>
              </a:xfrm>
              <a:custGeom>
                <a:avLst/>
                <a:gdLst>
                  <a:gd name="T0" fmla="*/ 73 w 100"/>
                  <a:gd name="T1" fmla="*/ 97 h 161"/>
                  <a:gd name="T2" fmla="*/ 52 w 100"/>
                  <a:gd name="T3" fmla="*/ 90 h 161"/>
                  <a:gd name="T4" fmla="*/ 52 w 100"/>
                  <a:gd name="T5" fmla="*/ 80 h 161"/>
                  <a:gd name="T6" fmla="*/ 65 w 100"/>
                  <a:gd name="T7" fmla="*/ 59 h 161"/>
                  <a:gd name="T8" fmla="*/ 70 w 100"/>
                  <a:gd name="T9" fmla="*/ 45 h 161"/>
                  <a:gd name="T10" fmla="*/ 68 w 100"/>
                  <a:gd name="T11" fmla="*/ 37 h 161"/>
                  <a:gd name="T12" fmla="*/ 66 w 100"/>
                  <a:gd name="T13" fmla="*/ 34 h 161"/>
                  <a:gd name="T14" fmla="*/ 70 w 100"/>
                  <a:gd name="T15" fmla="*/ 15 h 161"/>
                  <a:gd name="T16" fmla="*/ 41 w 100"/>
                  <a:gd name="T17" fmla="*/ 0 h 161"/>
                  <a:gd name="T18" fmla="*/ 13 w 100"/>
                  <a:gd name="T19" fmla="*/ 11 h 161"/>
                  <a:gd name="T20" fmla="*/ 4 w 100"/>
                  <a:gd name="T21" fmla="*/ 15 h 161"/>
                  <a:gd name="T22" fmla="*/ 5 w 100"/>
                  <a:gd name="T23" fmla="*/ 34 h 161"/>
                  <a:gd name="T24" fmla="*/ 3 w 100"/>
                  <a:gd name="T25" fmla="*/ 37 h 161"/>
                  <a:gd name="T26" fmla="*/ 1 w 100"/>
                  <a:gd name="T27" fmla="*/ 45 h 161"/>
                  <a:gd name="T28" fmla="*/ 6 w 100"/>
                  <a:gd name="T29" fmla="*/ 59 h 161"/>
                  <a:gd name="T30" fmla="*/ 20 w 100"/>
                  <a:gd name="T31" fmla="*/ 80 h 161"/>
                  <a:gd name="T32" fmla="*/ 20 w 100"/>
                  <a:gd name="T33" fmla="*/ 90 h 161"/>
                  <a:gd name="T34" fmla="*/ 12 w 100"/>
                  <a:gd name="T35" fmla="*/ 93 h 161"/>
                  <a:gd name="T36" fmla="*/ 28 w 100"/>
                  <a:gd name="T37" fmla="*/ 113 h 161"/>
                  <a:gd name="T38" fmla="*/ 28 w 100"/>
                  <a:gd name="T39" fmla="*/ 161 h 161"/>
                  <a:gd name="T40" fmla="*/ 96 w 100"/>
                  <a:gd name="T41" fmla="*/ 161 h 161"/>
                  <a:gd name="T42" fmla="*/ 100 w 100"/>
                  <a:gd name="T43" fmla="*/ 157 h 161"/>
                  <a:gd name="T44" fmla="*/ 100 w 100"/>
                  <a:gd name="T45" fmla="*/ 112 h 161"/>
                  <a:gd name="T46" fmla="*/ 73 w 100"/>
                  <a:gd name="T47" fmla="*/ 9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161">
                    <a:moveTo>
                      <a:pt x="73" y="97"/>
                    </a:moveTo>
                    <a:cubicBezTo>
                      <a:pt x="67" y="95"/>
                      <a:pt x="59" y="93"/>
                      <a:pt x="52" y="90"/>
                    </a:cubicBezTo>
                    <a:cubicBezTo>
                      <a:pt x="52" y="80"/>
                      <a:pt x="52" y="80"/>
                      <a:pt x="52" y="80"/>
                    </a:cubicBezTo>
                    <a:cubicBezTo>
                      <a:pt x="56" y="77"/>
                      <a:pt x="64" y="72"/>
                      <a:pt x="65" y="59"/>
                    </a:cubicBezTo>
                    <a:cubicBezTo>
                      <a:pt x="68" y="56"/>
                      <a:pt x="70" y="51"/>
                      <a:pt x="70" y="45"/>
                    </a:cubicBezTo>
                    <a:cubicBezTo>
                      <a:pt x="70" y="43"/>
                      <a:pt x="69" y="40"/>
                      <a:pt x="68" y="37"/>
                    </a:cubicBezTo>
                    <a:cubicBezTo>
                      <a:pt x="68" y="36"/>
                      <a:pt x="67" y="35"/>
                      <a:pt x="66" y="34"/>
                    </a:cubicBezTo>
                    <a:cubicBezTo>
                      <a:pt x="69" y="30"/>
                      <a:pt x="72" y="22"/>
                      <a:pt x="70" y="15"/>
                    </a:cubicBezTo>
                    <a:cubicBezTo>
                      <a:pt x="66" y="4"/>
                      <a:pt x="52" y="0"/>
                      <a:pt x="41" y="0"/>
                    </a:cubicBezTo>
                    <a:cubicBezTo>
                      <a:pt x="30" y="0"/>
                      <a:pt x="18" y="3"/>
                      <a:pt x="13" y="11"/>
                    </a:cubicBezTo>
                    <a:cubicBezTo>
                      <a:pt x="8" y="11"/>
                      <a:pt x="5" y="13"/>
                      <a:pt x="4" y="15"/>
                    </a:cubicBezTo>
                    <a:cubicBezTo>
                      <a:pt x="0" y="20"/>
                      <a:pt x="3" y="28"/>
                      <a:pt x="5" y="34"/>
                    </a:cubicBezTo>
                    <a:cubicBezTo>
                      <a:pt x="4" y="34"/>
                      <a:pt x="3" y="36"/>
                      <a:pt x="3" y="37"/>
                    </a:cubicBezTo>
                    <a:cubicBezTo>
                      <a:pt x="1" y="39"/>
                      <a:pt x="1" y="43"/>
                      <a:pt x="1" y="45"/>
                    </a:cubicBezTo>
                    <a:cubicBezTo>
                      <a:pt x="1" y="51"/>
                      <a:pt x="3" y="56"/>
                      <a:pt x="6" y="59"/>
                    </a:cubicBezTo>
                    <a:cubicBezTo>
                      <a:pt x="7" y="71"/>
                      <a:pt x="14" y="77"/>
                      <a:pt x="20" y="80"/>
                    </a:cubicBezTo>
                    <a:cubicBezTo>
                      <a:pt x="20" y="90"/>
                      <a:pt x="20" y="90"/>
                      <a:pt x="20" y="90"/>
                    </a:cubicBezTo>
                    <a:cubicBezTo>
                      <a:pt x="17" y="91"/>
                      <a:pt x="14" y="92"/>
                      <a:pt x="12" y="93"/>
                    </a:cubicBezTo>
                    <a:cubicBezTo>
                      <a:pt x="22" y="101"/>
                      <a:pt x="28" y="107"/>
                      <a:pt x="28" y="113"/>
                    </a:cubicBezTo>
                    <a:cubicBezTo>
                      <a:pt x="28" y="161"/>
                      <a:pt x="28" y="161"/>
                      <a:pt x="28" y="161"/>
                    </a:cubicBezTo>
                    <a:cubicBezTo>
                      <a:pt x="96" y="161"/>
                      <a:pt x="96" y="161"/>
                      <a:pt x="96" y="161"/>
                    </a:cubicBezTo>
                    <a:cubicBezTo>
                      <a:pt x="98" y="161"/>
                      <a:pt x="100" y="159"/>
                      <a:pt x="100" y="157"/>
                    </a:cubicBezTo>
                    <a:cubicBezTo>
                      <a:pt x="100" y="112"/>
                      <a:pt x="100" y="112"/>
                      <a:pt x="100" y="112"/>
                    </a:cubicBezTo>
                    <a:cubicBezTo>
                      <a:pt x="100" y="106"/>
                      <a:pt x="92" y="103"/>
                      <a:pt x="73"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7" descr="This image is an icon of a human being. ">
                <a:extLst>
                  <a:ext uri="{FF2B5EF4-FFF2-40B4-BE49-F238E27FC236}">
                    <a16:creationId xmlns:a16="http://schemas.microsoft.com/office/drawing/2014/main" id="{911400A2-7778-4011-A9EB-2140EFD1F64D}"/>
                  </a:ext>
                </a:extLst>
              </p:cNvPr>
              <p:cNvSpPr>
                <a:spLocks/>
              </p:cNvSpPr>
              <p:nvPr/>
            </p:nvSpPr>
            <p:spPr bwMode="auto">
              <a:xfrm>
                <a:off x="7216775" y="4897437"/>
                <a:ext cx="303213" cy="361951"/>
              </a:xfrm>
              <a:custGeom>
                <a:avLst/>
                <a:gdLst>
                  <a:gd name="T0" fmla="*/ 141 w 160"/>
                  <a:gd name="T1" fmla="*/ 125 h 190"/>
                  <a:gd name="T2" fmla="*/ 104 w 160"/>
                  <a:gd name="T3" fmla="*/ 107 h 190"/>
                  <a:gd name="T4" fmla="*/ 104 w 160"/>
                  <a:gd name="T5" fmla="*/ 94 h 190"/>
                  <a:gd name="T6" fmla="*/ 105 w 160"/>
                  <a:gd name="T7" fmla="*/ 91 h 190"/>
                  <a:gd name="T8" fmla="*/ 113 w 160"/>
                  <a:gd name="T9" fmla="*/ 76 h 190"/>
                  <a:gd name="T10" fmla="*/ 114 w 160"/>
                  <a:gd name="T11" fmla="*/ 72 h 190"/>
                  <a:gd name="T12" fmla="*/ 115 w 160"/>
                  <a:gd name="T13" fmla="*/ 67 h 190"/>
                  <a:gd name="T14" fmla="*/ 120 w 160"/>
                  <a:gd name="T15" fmla="*/ 59 h 190"/>
                  <a:gd name="T16" fmla="*/ 120 w 160"/>
                  <a:gd name="T17" fmla="*/ 58 h 190"/>
                  <a:gd name="T18" fmla="*/ 120 w 160"/>
                  <a:gd name="T19" fmla="*/ 56 h 190"/>
                  <a:gd name="T20" fmla="*/ 118 w 160"/>
                  <a:gd name="T21" fmla="*/ 45 h 190"/>
                  <a:gd name="T22" fmla="*/ 115 w 160"/>
                  <a:gd name="T23" fmla="*/ 42 h 190"/>
                  <a:gd name="T24" fmla="*/ 118 w 160"/>
                  <a:gd name="T25" fmla="*/ 34 h 190"/>
                  <a:gd name="T26" fmla="*/ 119 w 160"/>
                  <a:gd name="T27" fmla="*/ 29 h 190"/>
                  <a:gd name="T28" fmla="*/ 120 w 160"/>
                  <a:gd name="T29" fmla="*/ 24 h 190"/>
                  <a:gd name="T30" fmla="*/ 119 w 160"/>
                  <a:gd name="T31" fmla="*/ 19 h 190"/>
                  <a:gd name="T32" fmla="*/ 118 w 160"/>
                  <a:gd name="T33" fmla="*/ 15 h 190"/>
                  <a:gd name="T34" fmla="*/ 116 w 160"/>
                  <a:gd name="T35" fmla="*/ 13 h 190"/>
                  <a:gd name="T36" fmla="*/ 110 w 160"/>
                  <a:gd name="T37" fmla="*/ 7 h 190"/>
                  <a:gd name="T38" fmla="*/ 108 w 160"/>
                  <a:gd name="T39" fmla="*/ 6 h 190"/>
                  <a:gd name="T40" fmla="*/ 90 w 160"/>
                  <a:gd name="T41" fmla="*/ 1 h 190"/>
                  <a:gd name="T42" fmla="*/ 85 w 160"/>
                  <a:gd name="T43" fmla="*/ 0 h 190"/>
                  <a:gd name="T44" fmla="*/ 78 w 160"/>
                  <a:gd name="T45" fmla="*/ 1 h 190"/>
                  <a:gd name="T46" fmla="*/ 73 w 160"/>
                  <a:gd name="T47" fmla="*/ 2 h 190"/>
                  <a:gd name="T48" fmla="*/ 68 w 160"/>
                  <a:gd name="T49" fmla="*/ 3 h 190"/>
                  <a:gd name="T50" fmla="*/ 65 w 160"/>
                  <a:gd name="T51" fmla="*/ 4 h 190"/>
                  <a:gd name="T52" fmla="*/ 53 w 160"/>
                  <a:gd name="T53" fmla="*/ 13 h 190"/>
                  <a:gd name="T54" fmla="*/ 50 w 160"/>
                  <a:gd name="T55" fmla="*/ 15 h 190"/>
                  <a:gd name="T56" fmla="*/ 46 w 160"/>
                  <a:gd name="T57" fmla="*/ 16 h 190"/>
                  <a:gd name="T58" fmla="*/ 44 w 160"/>
                  <a:gd name="T59" fmla="*/ 17 h 190"/>
                  <a:gd name="T60" fmla="*/ 42 w 160"/>
                  <a:gd name="T61" fmla="*/ 18 h 190"/>
                  <a:gd name="T62" fmla="*/ 40 w 160"/>
                  <a:gd name="T63" fmla="*/ 22 h 190"/>
                  <a:gd name="T64" fmla="*/ 40 w 160"/>
                  <a:gd name="T65" fmla="*/ 24 h 190"/>
                  <a:gd name="T66" fmla="*/ 40 w 160"/>
                  <a:gd name="T67" fmla="*/ 27 h 190"/>
                  <a:gd name="T68" fmla="*/ 40 w 160"/>
                  <a:gd name="T69" fmla="*/ 30 h 190"/>
                  <a:gd name="T70" fmla="*/ 41 w 160"/>
                  <a:gd name="T71" fmla="*/ 33 h 190"/>
                  <a:gd name="T72" fmla="*/ 42 w 160"/>
                  <a:gd name="T73" fmla="*/ 36 h 190"/>
                  <a:gd name="T74" fmla="*/ 44 w 160"/>
                  <a:gd name="T75" fmla="*/ 42 h 190"/>
                  <a:gd name="T76" fmla="*/ 41 w 160"/>
                  <a:gd name="T77" fmla="*/ 45 h 190"/>
                  <a:gd name="T78" fmla="*/ 39 w 160"/>
                  <a:gd name="T79" fmla="*/ 56 h 190"/>
                  <a:gd name="T80" fmla="*/ 39 w 160"/>
                  <a:gd name="T81" fmla="*/ 58 h 190"/>
                  <a:gd name="T82" fmla="*/ 40 w 160"/>
                  <a:gd name="T83" fmla="*/ 59 h 190"/>
                  <a:gd name="T84" fmla="*/ 44 w 160"/>
                  <a:gd name="T85" fmla="*/ 67 h 190"/>
                  <a:gd name="T86" fmla="*/ 46 w 160"/>
                  <a:gd name="T87" fmla="*/ 72 h 190"/>
                  <a:gd name="T88" fmla="*/ 56 w 160"/>
                  <a:gd name="T89" fmla="*/ 92 h 190"/>
                  <a:gd name="T90" fmla="*/ 56 w 160"/>
                  <a:gd name="T91" fmla="*/ 105 h 190"/>
                  <a:gd name="T92" fmla="*/ 21 w 160"/>
                  <a:gd name="T93" fmla="*/ 124 h 190"/>
                  <a:gd name="T94" fmla="*/ 0 w 160"/>
                  <a:gd name="T95" fmla="*/ 142 h 190"/>
                  <a:gd name="T96" fmla="*/ 4 w 160"/>
                  <a:gd name="T97" fmla="*/ 190 h 190"/>
                  <a:gd name="T98" fmla="*/ 156 w 160"/>
                  <a:gd name="T99" fmla="*/ 190 h 190"/>
                  <a:gd name="T100" fmla="*/ 160 w 160"/>
                  <a:gd name="T101" fmla="*/ 186 h 190"/>
                  <a:gd name="T102" fmla="*/ 142 w 160"/>
                  <a:gd name="T103" fmla="*/ 12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0" h="190">
                    <a:moveTo>
                      <a:pt x="142" y="125"/>
                    </a:moveTo>
                    <a:cubicBezTo>
                      <a:pt x="141" y="125"/>
                      <a:pt x="141" y="125"/>
                      <a:pt x="141" y="125"/>
                    </a:cubicBezTo>
                    <a:cubicBezTo>
                      <a:pt x="141" y="125"/>
                      <a:pt x="140" y="125"/>
                      <a:pt x="139" y="124"/>
                    </a:cubicBezTo>
                    <a:cubicBezTo>
                      <a:pt x="129" y="118"/>
                      <a:pt x="116" y="112"/>
                      <a:pt x="104" y="107"/>
                    </a:cubicBezTo>
                    <a:cubicBezTo>
                      <a:pt x="104" y="105"/>
                      <a:pt x="104" y="105"/>
                      <a:pt x="104" y="105"/>
                    </a:cubicBezTo>
                    <a:cubicBezTo>
                      <a:pt x="104" y="94"/>
                      <a:pt x="104" y="94"/>
                      <a:pt x="104" y="94"/>
                    </a:cubicBezTo>
                    <a:cubicBezTo>
                      <a:pt x="104" y="92"/>
                      <a:pt x="104" y="92"/>
                      <a:pt x="104" y="92"/>
                    </a:cubicBezTo>
                    <a:cubicBezTo>
                      <a:pt x="104" y="92"/>
                      <a:pt x="105" y="92"/>
                      <a:pt x="105" y="91"/>
                    </a:cubicBezTo>
                    <a:cubicBezTo>
                      <a:pt x="105" y="91"/>
                      <a:pt x="105" y="91"/>
                      <a:pt x="105" y="91"/>
                    </a:cubicBezTo>
                    <a:cubicBezTo>
                      <a:pt x="108" y="89"/>
                      <a:pt x="111" y="84"/>
                      <a:pt x="113" y="76"/>
                    </a:cubicBezTo>
                    <a:cubicBezTo>
                      <a:pt x="113" y="75"/>
                      <a:pt x="113" y="74"/>
                      <a:pt x="113" y="74"/>
                    </a:cubicBezTo>
                    <a:cubicBezTo>
                      <a:pt x="113" y="73"/>
                      <a:pt x="113" y="72"/>
                      <a:pt x="114" y="72"/>
                    </a:cubicBezTo>
                    <a:cubicBezTo>
                      <a:pt x="114" y="71"/>
                      <a:pt x="114" y="69"/>
                      <a:pt x="114" y="68"/>
                    </a:cubicBezTo>
                    <a:cubicBezTo>
                      <a:pt x="114" y="68"/>
                      <a:pt x="115" y="67"/>
                      <a:pt x="115" y="67"/>
                    </a:cubicBezTo>
                    <a:cubicBezTo>
                      <a:pt x="115" y="67"/>
                      <a:pt x="115" y="67"/>
                      <a:pt x="115" y="67"/>
                    </a:cubicBezTo>
                    <a:cubicBezTo>
                      <a:pt x="117" y="65"/>
                      <a:pt x="119" y="63"/>
                      <a:pt x="120" y="59"/>
                    </a:cubicBezTo>
                    <a:cubicBezTo>
                      <a:pt x="120" y="59"/>
                      <a:pt x="120" y="59"/>
                      <a:pt x="120" y="59"/>
                    </a:cubicBezTo>
                    <a:cubicBezTo>
                      <a:pt x="120" y="59"/>
                      <a:pt x="120" y="58"/>
                      <a:pt x="120" y="58"/>
                    </a:cubicBezTo>
                    <a:cubicBezTo>
                      <a:pt x="120" y="57"/>
                      <a:pt x="120" y="57"/>
                      <a:pt x="120" y="57"/>
                    </a:cubicBezTo>
                    <a:cubicBezTo>
                      <a:pt x="120" y="56"/>
                      <a:pt x="120" y="56"/>
                      <a:pt x="120" y="56"/>
                    </a:cubicBezTo>
                    <a:cubicBezTo>
                      <a:pt x="120" y="55"/>
                      <a:pt x="120" y="54"/>
                      <a:pt x="120" y="53"/>
                    </a:cubicBezTo>
                    <a:cubicBezTo>
                      <a:pt x="120" y="50"/>
                      <a:pt x="120" y="47"/>
                      <a:pt x="118" y="45"/>
                    </a:cubicBezTo>
                    <a:cubicBezTo>
                      <a:pt x="118" y="45"/>
                      <a:pt x="118" y="45"/>
                      <a:pt x="118" y="45"/>
                    </a:cubicBezTo>
                    <a:cubicBezTo>
                      <a:pt x="118" y="44"/>
                      <a:pt x="117" y="43"/>
                      <a:pt x="115" y="42"/>
                    </a:cubicBezTo>
                    <a:cubicBezTo>
                      <a:pt x="116" y="41"/>
                      <a:pt x="116" y="41"/>
                      <a:pt x="117" y="40"/>
                    </a:cubicBezTo>
                    <a:cubicBezTo>
                      <a:pt x="117" y="38"/>
                      <a:pt x="118" y="36"/>
                      <a:pt x="118" y="34"/>
                    </a:cubicBezTo>
                    <a:cubicBezTo>
                      <a:pt x="118" y="34"/>
                      <a:pt x="118" y="34"/>
                      <a:pt x="118" y="34"/>
                    </a:cubicBezTo>
                    <a:cubicBezTo>
                      <a:pt x="119" y="32"/>
                      <a:pt x="119" y="30"/>
                      <a:pt x="119" y="29"/>
                    </a:cubicBezTo>
                    <a:cubicBezTo>
                      <a:pt x="119" y="29"/>
                      <a:pt x="119" y="29"/>
                      <a:pt x="119" y="29"/>
                    </a:cubicBezTo>
                    <a:cubicBezTo>
                      <a:pt x="120" y="27"/>
                      <a:pt x="120" y="26"/>
                      <a:pt x="120" y="24"/>
                    </a:cubicBezTo>
                    <a:cubicBezTo>
                      <a:pt x="120" y="24"/>
                      <a:pt x="120" y="23"/>
                      <a:pt x="120" y="23"/>
                    </a:cubicBezTo>
                    <a:cubicBezTo>
                      <a:pt x="119" y="22"/>
                      <a:pt x="119" y="20"/>
                      <a:pt x="119" y="19"/>
                    </a:cubicBezTo>
                    <a:cubicBezTo>
                      <a:pt x="119" y="18"/>
                      <a:pt x="118" y="17"/>
                      <a:pt x="118" y="16"/>
                    </a:cubicBezTo>
                    <a:cubicBezTo>
                      <a:pt x="118" y="16"/>
                      <a:pt x="118" y="16"/>
                      <a:pt x="118" y="15"/>
                    </a:cubicBezTo>
                    <a:cubicBezTo>
                      <a:pt x="117" y="15"/>
                      <a:pt x="117" y="15"/>
                      <a:pt x="117" y="15"/>
                    </a:cubicBezTo>
                    <a:cubicBezTo>
                      <a:pt x="117" y="14"/>
                      <a:pt x="117" y="13"/>
                      <a:pt x="116" y="13"/>
                    </a:cubicBezTo>
                    <a:cubicBezTo>
                      <a:pt x="116" y="13"/>
                      <a:pt x="116" y="13"/>
                      <a:pt x="116" y="13"/>
                    </a:cubicBezTo>
                    <a:cubicBezTo>
                      <a:pt x="115" y="10"/>
                      <a:pt x="112" y="8"/>
                      <a:pt x="110" y="7"/>
                    </a:cubicBezTo>
                    <a:cubicBezTo>
                      <a:pt x="110" y="7"/>
                      <a:pt x="110" y="7"/>
                      <a:pt x="110" y="7"/>
                    </a:cubicBezTo>
                    <a:cubicBezTo>
                      <a:pt x="109" y="6"/>
                      <a:pt x="108" y="6"/>
                      <a:pt x="108" y="6"/>
                    </a:cubicBezTo>
                    <a:cubicBezTo>
                      <a:pt x="102" y="3"/>
                      <a:pt x="96" y="1"/>
                      <a:pt x="90" y="1"/>
                    </a:cubicBezTo>
                    <a:cubicBezTo>
                      <a:pt x="90" y="1"/>
                      <a:pt x="90" y="1"/>
                      <a:pt x="90" y="1"/>
                    </a:cubicBezTo>
                    <a:cubicBezTo>
                      <a:pt x="89" y="1"/>
                      <a:pt x="88" y="1"/>
                      <a:pt x="87" y="1"/>
                    </a:cubicBezTo>
                    <a:cubicBezTo>
                      <a:pt x="87" y="0"/>
                      <a:pt x="86" y="0"/>
                      <a:pt x="85" y="0"/>
                    </a:cubicBezTo>
                    <a:cubicBezTo>
                      <a:pt x="83" y="0"/>
                      <a:pt x="81" y="1"/>
                      <a:pt x="80" y="1"/>
                    </a:cubicBezTo>
                    <a:cubicBezTo>
                      <a:pt x="79" y="1"/>
                      <a:pt x="79" y="1"/>
                      <a:pt x="78" y="1"/>
                    </a:cubicBezTo>
                    <a:cubicBezTo>
                      <a:pt x="77" y="1"/>
                      <a:pt x="76" y="1"/>
                      <a:pt x="76" y="1"/>
                    </a:cubicBezTo>
                    <a:cubicBezTo>
                      <a:pt x="75" y="1"/>
                      <a:pt x="74" y="1"/>
                      <a:pt x="73" y="2"/>
                    </a:cubicBezTo>
                    <a:cubicBezTo>
                      <a:pt x="72" y="2"/>
                      <a:pt x="72" y="2"/>
                      <a:pt x="71" y="2"/>
                    </a:cubicBezTo>
                    <a:cubicBezTo>
                      <a:pt x="70" y="2"/>
                      <a:pt x="69" y="2"/>
                      <a:pt x="68" y="3"/>
                    </a:cubicBezTo>
                    <a:cubicBezTo>
                      <a:pt x="68" y="3"/>
                      <a:pt x="67" y="3"/>
                      <a:pt x="66" y="4"/>
                    </a:cubicBezTo>
                    <a:cubicBezTo>
                      <a:pt x="65" y="4"/>
                      <a:pt x="65" y="4"/>
                      <a:pt x="65" y="4"/>
                    </a:cubicBezTo>
                    <a:cubicBezTo>
                      <a:pt x="60" y="6"/>
                      <a:pt x="55" y="9"/>
                      <a:pt x="53" y="13"/>
                    </a:cubicBezTo>
                    <a:cubicBezTo>
                      <a:pt x="53" y="13"/>
                      <a:pt x="53" y="13"/>
                      <a:pt x="53" y="13"/>
                    </a:cubicBezTo>
                    <a:cubicBezTo>
                      <a:pt x="52" y="14"/>
                      <a:pt x="52" y="15"/>
                      <a:pt x="52" y="15"/>
                    </a:cubicBezTo>
                    <a:cubicBezTo>
                      <a:pt x="51" y="15"/>
                      <a:pt x="50" y="15"/>
                      <a:pt x="50" y="15"/>
                    </a:cubicBezTo>
                    <a:cubicBezTo>
                      <a:pt x="49" y="15"/>
                      <a:pt x="48" y="15"/>
                      <a:pt x="47" y="15"/>
                    </a:cubicBezTo>
                    <a:cubicBezTo>
                      <a:pt x="47" y="16"/>
                      <a:pt x="46" y="16"/>
                      <a:pt x="46" y="16"/>
                    </a:cubicBezTo>
                    <a:cubicBezTo>
                      <a:pt x="46" y="16"/>
                      <a:pt x="45" y="16"/>
                      <a:pt x="44" y="16"/>
                    </a:cubicBezTo>
                    <a:cubicBezTo>
                      <a:pt x="44" y="17"/>
                      <a:pt x="44" y="17"/>
                      <a:pt x="44" y="17"/>
                    </a:cubicBezTo>
                    <a:cubicBezTo>
                      <a:pt x="43" y="17"/>
                      <a:pt x="43" y="17"/>
                      <a:pt x="42" y="18"/>
                    </a:cubicBezTo>
                    <a:cubicBezTo>
                      <a:pt x="42" y="18"/>
                      <a:pt x="42" y="18"/>
                      <a:pt x="42" y="18"/>
                    </a:cubicBezTo>
                    <a:cubicBezTo>
                      <a:pt x="42" y="19"/>
                      <a:pt x="41" y="19"/>
                      <a:pt x="41" y="19"/>
                    </a:cubicBezTo>
                    <a:cubicBezTo>
                      <a:pt x="41" y="20"/>
                      <a:pt x="40" y="21"/>
                      <a:pt x="40" y="22"/>
                    </a:cubicBezTo>
                    <a:cubicBezTo>
                      <a:pt x="40" y="22"/>
                      <a:pt x="40" y="22"/>
                      <a:pt x="40" y="22"/>
                    </a:cubicBezTo>
                    <a:cubicBezTo>
                      <a:pt x="40" y="23"/>
                      <a:pt x="40" y="24"/>
                      <a:pt x="40" y="24"/>
                    </a:cubicBezTo>
                    <a:cubicBezTo>
                      <a:pt x="40" y="25"/>
                      <a:pt x="40" y="25"/>
                      <a:pt x="40" y="25"/>
                    </a:cubicBezTo>
                    <a:cubicBezTo>
                      <a:pt x="40" y="26"/>
                      <a:pt x="40" y="26"/>
                      <a:pt x="40" y="27"/>
                    </a:cubicBezTo>
                    <a:cubicBezTo>
                      <a:pt x="40" y="27"/>
                      <a:pt x="40" y="28"/>
                      <a:pt x="40" y="28"/>
                    </a:cubicBezTo>
                    <a:cubicBezTo>
                      <a:pt x="40" y="29"/>
                      <a:pt x="40" y="29"/>
                      <a:pt x="40" y="30"/>
                    </a:cubicBezTo>
                    <a:cubicBezTo>
                      <a:pt x="40" y="30"/>
                      <a:pt x="40" y="31"/>
                      <a:pt x="40" y="31"/>
                    </a:cubicBezTo>
                    <a:cubicBezTo>
                      <a:pt x="40" y="32"/>
                      <a:pt x="41" y="32"/>
                      <a:pt x="41" y="33"/>
                    </a:cubicBezTo>
                    <a:cubicBezTo>
                      <a:pt x="41" y="33"/>
                      <a:pt x="41" y="34"/>
                      <a:pt x="41" y="34"/>
                    </a:cubicBezTo>
                    <a:cubicBezTo>
                      <a:pt x="41" y="35"/>
                      <a:pt x="42" y="35"/>
                      <a:pt x="42" y="36"/>
                    </a:cubicBezTo>
                    <a:cubicBezTo>
                      <a:pt x="42" y="36"/>
                      <a:pt x="42" y="37"/>
                      <a:pt x="42" y="37"/>
                    </a:cubicBezTo>
                    <a:cubicBezTo>
                      <a:pt x="43" y="39"/>
                      <a:pt x="43" y="41"/>
                      <a:pt x="44" y="42"/>
                    </a:cubicBezTo>
                    <a:cubicBezTo>
                      <a:pt x="44" y="42"/>
                      <a:pt x="44" y="42"/>
                      <a:pt x="44" y="42"/>
                    </a:cubicBezTo>
                    <a:cubicBezTo>
                      <a:pt x="43" y="43"/>
                      <a:pt x="42" y="44"/>
                      <a:pt x="41" y="45"/>
                    </a:cubicBezTo>
                    <a:cubicBezTo>
                      <a:pt x="40" y="47"/>
                      <a:pt x="39" y="50"/>
                      <a:pt x="39" y="54"/>
                    </a:cubicBezTo>
                    <a:cubicBezTo>
                      <a:pt x="39" y="54"/>
                      <a:pt x="39" y="55"/>
                      <a:pt x="39" y="56"/>
                    </a:cubicBezTo>
                    <a:cubicBezTo>
                      <a:pt x="39" y="56"/>
                      <a:pt x="39" y="56"/>
                      <a:pt x="39" y="57"/>
                    </a:cubicBezTo>
                    <a:cubicBezTo>
                      <a:pt x="39" y="57"/>
                      <a:pt x="39" y="57"/>
                      <a:pt x="39" y="58"/>
                    </a:cubicBezTo>
                    <a:cubicBezTo>
                      <a:pt x="39" y="58"/>
                      <a:pt x="40" y="59"/>
                      <a:pt x="40" y="59"/>
                    </a:cubicBezTo>
                    <a:cubicBezTo>
                      <a:pt x="40" y="59"/>
                      <a:pt x="40" y="59"/>
                      <a:pt x="40" y="59"/>
                    </a:cubicBezTo>
                    <a:cubicBezTo>
                      <a:pt x="41" y="63"/>
                      <a:pt x="42" y="65"/>
                      <a:pt x="44" y="67"/>
                    </a:cubicBezTo>
                    <a:cubicBezTo>
                      <a:pt x="44" y="67"/>
                      <a:pt x="44" y="67"/>
                      <a:pt x="44" y="67"/>
                    </a:cubicBezTo>
                    <a:cubicBezTo>
                      <a:pt x="45" y="67"/>
                      <a:pt x="45" y="68"/>
                      <a:pt x="45" y="68"/>
                    </a:cubicBezTo>
                    <a:cubicBezTo>
                      <a:pt x="46" y="70"/>
                      <a:pt x="46" y="71"/>
                      <a:pt x="46" y="72"/>
                    </a:cubicBezTo>
                    <a:cubicBezTo>
                      <a:pt x="46" y="73"/>
                      <a:pt x="46" y="73"/>
                      <a:pt x="46" y="74"/>
                    </a:cubicBezTo>
                    <a:cubicBezTo>
                      <a:pt x="48" y="85"/>
                      <a:pt x="53" y="90"/>
                      <a:pt x="56" y="92"/>
                    </a:cubicBezTo>
                    <a:cubicBezTo>
                      <a:pt x="56" y="94"/>
                      <a:pt x="56" y="94"/>
                      <a:pt x="56" y="94"/>
                    </a:cubicBezTo>
                    <a:cubicBezTo>
                      <a:pt x="56" y="105"/>
                      <a:pt x="56" y="105"/>
                      <a:pt x="56" y="105"/>
                    </a:cubicBezTo>
                    <a:cubicBezTo>
                      <a:pt x="56" y="107"/>
                      <a:pt x="56" y="107"/>
                      <a:pt x="56" y="107"/>
                    </a:cubicBezTo>
                    <a:cubicBezTo>
                      <a:pt x="44" y="112"/>
                      <a:pt x="31" y="118"/>
                      <a:pt x="21" y="124"/>
                    </a:cubicBezTo>
                    <a:cubicBezTo>
                      <a:pt x="17" y="127"/>
                      <a:pt x="14" y="128"/>
                      <a:pt x="11" y="130"/>
                    </a:cubicBezTo>
                    <a:cubicBezTo>
                      <a:pt x="4" y="135"/>
                      <a:pt x="0" y="139"/>
                      <a:pt x="0" y="142"/>
                    </a:cubicBezTo>
                    <a:cubicBezTo>
                      <a:pt x="0" y="186"/>
                      <a:pt x="0" y="186"/>
                      <a:pt x="0" y="186"/>
                    </a:cubicBezTo>
                    <a:cubicBezTo>
                      <a:pt x="0" y="188"/>
                      <a:pt x="2" y="190"/>
                      <a:pt x="4" y="190"/>
                    </a:cubicBezTo>
                    <a:cubicBezTo>
                      <a:pt x="116" y="190"/>
                      <a:pt x="116" y="190"/>
                      <a:pt x="116" y="190"/>
                    </a:cubicBezTo>
                    <a:cubicBezTo>
                      <a:pt x="156" y="190"/>
                      <a:pt x="156" y="190"/>
                      <a:pt x="156" y="190"/>
                    </a:cubicBezTo>
                    <a:cubicBezTo>
                      <a:pt x="160" y="190"/>
                      <a:pt x="160" y="190"/>
                      <a:pt x="160" y="190"/>
                    </a:cubicBezTo>
                    <a:cubicBezTo>
                      <a:pt x="160" y="186"/>
                      <a:pt x="160" y="186"/>
                      <a:pt x="160" y="186"/>
                    </a:cubicBezTo>
                    <a:cubicBezTo>
                      <a:pt x="160" y="142"/>
                      <a:pt x="160" y="142"/>
                      <a:pt x="160" y="142"/>
                    </a:cubicBezTo>
                    <a:cubicBezTo>
                      <a:pt x="160" y="139"/>
                      <a:pt x="154" y="133"/>
                      <a:pt x="14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 name="Rectangle: Top Corners Rounded 4">
            <a:extLst>
              <a:ext uri="{FF2B5EF4-FFF2-40B4-BE49-F238E27FC236}">
                <a16:creationId xmlns:a16="http://schemas.microsoft.com/office/drawing/2014/main" id="{D88C3CC7-FF16-4EE6-8784-43FED74DD3EF}"/>
              </a:ext>
              <a:ext uri="{C183D7F6-B498-43B3-948B-1728B52AA6E4}">
                <adec:decorative xmlns:adec="http://schemas.microsoft.com/office/drawing/2017/decorative" val="1"/>
              </a:ext>
            </a:extLst>
          </p:cNvPr>
          <p:cNvSpPr/>
          <p:nvPr/>
        </p:nvSpPr>
        <p:spPr>
          <a:xfrm rot="16200000">
            <a:off x="9454356" y="638960"/>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Top Corners Rounded 41">
            <a:extLst>
              <a:ext uri="{FF2B5EF4-FFF2-40B4-BE49-F238E27FC236}">
                <a16:creationId xmlns:a16="http://schemas.microsoft.com/office/drawing/2014/main" id="{F030E608-FD0D-40AE-86BB-0A2CCB27BCF5}"/>
              </a:ext>
              <a:ext uri="{C183D7F6-B498-43B3-948B-1728B52AA6E4}">
                <adec:decorative xmlns:adec="http://schemas.microsoft.com/office/drawing/2017/decorative" val="1"/>
              </a:ext>
            </a:extLst>
          </p:cNvPr>
          <p:cNvSpPr/>
          <p:nvPr/>
        </p:nvSpPr>
        <p:spPr>
          <a:xfrm rot="16200000">
            <a:off x="9454357" y="3226746"/>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Top Corners Rounded 45">
            <a:extLst>
              <a:ext uri="{FF2B5EF4-FFF2-40B4-BE49-F238E27FC236}">
                <a16:creationId xmlns:a16="http://schemas.microsoft.com/office/drawing/2014/main" id="{B0A604A2-1672-42C6-B255-324211739702}"/>
              </a:ext>
              <a:ext uri="{C183D7F6-B498-43B3-948B-1728B52AA6E4}">
                <adec:decorative xmlns:adec="http://schemas.microsoft.com/office/drawing/2017/decorative" val="1"/>
              </a:ext>
            </a:extLst>
          </p:cNvPr>
          <p:cNvSpPr/>
          <p:nvPr/>
        </p:nvSpPr>
        <p:spPr>
          <a:xfrm rot="5400000" flipH="1">
            <a:off x="1175545" y="3226747"/>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Top Corners Rounded 46">
            <a:extLst>
              <a:ext uri="{FF2B5EF4-FFF2-40B4-BE49-F238E27FC236}">
                <a16:creationId xmlns:a16="http://schemas.microsoft.com/office/drawing/2014/main" id="{7757CDEF-630C-40F7-970E-216E60E6352C}"/>
              </a:ext>
              <a:ext uri="{C183D7F6-B498-43B3-948B-1728B52AA6E4}">
                <adec:decorative xmlns:adec="http://schemas.microsoft.com/office/drawing/2017/decorative" val="1"/>
              </a:ext>
            </a:extLst>
          </p:cNvPr>
          <p:cNvSpPr/>
          <p:nvPr/>
        </p:nvSpPr>
        <p:spPr>
          <a:xfrm rot="5400000" flipH="1">
            <a:off x="1175544" y="638961"/>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0C01E23-90C8-4759-A5BC-F3CE0BC2D0F9}"/>
              </a:ext>
            </a:extLst>
          </p:cNvPr>
          <p:cNvSpPr txBox="1"/>
          <p:nvPr/>
        </p:nvSpPr>
        <p:spPr>
          <a:xfrm>
            <a:off x="346121" y="2122888"/>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49" name="TextBox 48">
            <a:extLst>
              <a:ext uri="{FF2B5EF4-FFF2-40B4-BE49-F238E27FC236}">
                <a16:creationId xmlns:a16="http://schemas.microsoft.com/office/drawing/2014/main" id="{FFDC3D59-6312-4B09-A47E-217DF86E4CEC}"/>
              </a:ext>
            </a:extLst>
          </p:cNvPr>
          <p:cNvSpPr txBox="1"/>
          <p:nvPr/>
        </p:nvSpPr>
        <p:spPr>
          <a:xfrm>
            <a:off x="346121" y="4724390"/>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50" name="TextBox 49">
            <a:extLst>
              <a:ext uri="{FF2B5EF4-FFF2-40B4-BE49-F238E27FC236}">
                <a16:creationId xmlns:a16="http://schemas.microsoft.com/office/drawing/2014/main" id="{329B0A24-4AF3-471F-B550-B6ECA0A271C1}"/>
              </a:ext>
            </a:extLst>
          </p:cNvPr>
          <p:cNvSpPr txBox="1"/>
          <p:nvPr/>
        </p:nvSpPr>
        <p:spPr>
          <a:xfrm>
            <a:off x="8612651" y="2122888"/>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51" name="TextBox 50">
            <a:extLst>
              <a:ext uri="{FF2B5EF4-FFF2-40B4-BE49-F238E27FC236}">
                <a16:creationId xmlns:a16="http://schemas.microsoft.com/office/drawing/2014/main" id="{136AAE29-2C92-4992-B0FE-57B88E4FBC85}"/>
              </a:ext>
            </a:extLst>
          </p:cNvPr>
          <p:cNvSpPr txBox="1"/>
          <p:nvPr/>
        </p:nvSpPr>
        <p:spPr>
          <a:xfrm>
            <a:off x="8612651" y="4724390"/>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grpSp>
        <p:nvGrpSpPr>
          <p:cNvPr id="53" name="Group 52" descr="This image is an icon of binoculars. ">
            <a:extLst>
              <a:ext uri="{FF2B5EF4-FFF2-40B4-BE49-F238E27FC236}">
                <a16:creationId xmlns:a16="http://schemas.microsoft.com/office/drawing/2014/main" id="{7AA411C8-A30F-4E87-8335-8474FCDB2DB9}"/>
              </a:ext>
            </a:extLst>
          </p:cNvPr>
          <p:cNvGrpSpPr/>
          <p:nvPr/>
        </p:nvGrpSpPr>
        <p:grpSpPr>
          <a:xfrm>
            <a:off x="5693949" y="3516433"/>
            <a:ext cx="804102" cy="746032"/>
            <a:chOff x="9879013" y="2500313"/>
            <a:chExt cx="285750" cy="265113"/>
          </a:xfrm>
          <a:solidFill>
            <a:schemeClr val="bg2">
              <a:lumMod val="90000"/>
            </a:schemeClr>
          </a:solidFill>
        </p:grpSpPr>
        <p:sp>
          <p:nvSpPr>
            <p:cNvPr id="54" name="Freeform 3859">
              <a:extLst>
                <a:ext uri="{FF2B5EF4-FFF2-40B4-BE49-F238E27FC236}">
                  <a16:creationId xmlns:a16="http://schemas.microsoft.com/office/drawing/2014/main" id="{5609F4E5-2960-4AFA-A9AD-3C7EBEFE8BA9}"/>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3860">
              <a:extLst>
                <a:ext uri="{FF2B5EF4-FFF2-40B4-BE49-F238E27FC236}">
                  <a16:creationId xmlns:a16="http://schemas.microsoft.com/office/drawing/2014/main" id="{F0042405-7464-488A-BBDE-6CA0B1E0F2EB}"/>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3861">
              <a:extLst>
                <a:ext uri="{FF2B5EF4-FFF2-40B4-BE49-F238E27FC236}">
                  <a16:creationId xmlns:a16="http://schemas.microsoft.com/office/drawing/2014/main" id="{3A526A29-4385-410D-897C-52EA194114F8}"/>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3862">
              <a:extLst>
                <a:ext uri="{FF2B5EF4-FFF2-40B4-BE49-F238E27FC236}">
                  <a16:creationId xmlns:a16="http://schemas.microsoft.com/office/drawing/2014/main" id="{DD51999E-C893-48A9-8535-6EC975734D37}"/>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26221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17</a:t>
            </a:fld>
            <a:endParaRPr lang="en-US" dirty="0"/>
          </a:p>
        </p:txBody>
      </p:sp>
      <p:sp>
        <p:nvSpPr>
          <p:cNvPr id="5" name="Title 4" hidden="1">
            <a:extLst>
              <a:ext uri="{FF2B5EF4-FFF2-40B4-BE49-F238E27FC236}">
                <a16:creationId xmlns:a16="http://schemas.microsoft.com/office/drawing/2014/main" id="{00E293BF-549B-485D-9D6B-4891FBAD4F6B}"/>
              </a:ext>
            </a:extLst>
          </p:cNvPr>
          <p:cNvSpPr>
            <a:spLocks noGrp="1"/>
          </p:cNvSpPr>
          <p:nvPr>
            <p:ph type="title" idx="4294967295"/>
          </p:nvPr>
        </p:nvSpPr>
        <p:spPr>
          <a:xfrm>
            <a:off x="0" y="365125"/>
            <a:ext cx="10515600" cy="1325563"/>
          </a:xfrm>
        </p:spPr>
        <p:txBody>
          <a:bodyPr/>
          <a:lstStyle/>
          <a:p>
            <a:r>
              <a:rPr lang="en-US" dirty="0"/>
              <a:t>Balanced scorecard slide 5</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LEARNING/GROWTH PERSPECTIVE</a:t>
            </a:r>
          </a:p>
        </p:txBody>
      </p:sp>
      <p:sp>
        <p:nvSpPr>
          <p:cNvPr id="52" name="Rounded Rectangle 81">
            <a:extLst>
              <a:ext uri="{FF2B5EF4-FFF2-40B4-BE49-F238E27FC236}">
                <a16:creationId xmlns:a16="http://schemas.microsoft.com/office/drawing/2014/main" id="{30900DD1-10D4-4CC5-8A1B-5E61D6A8726F}"/>
              </a:ext>
              <a:ext uri="{C183D7F6-B498-43B3-948B-1728B52AA6E4}">
                <adec:decorative xmlns:adec="http://schemas.microsoft.com/office/drawing/2017/decorative" val="1"/>
              </a:ext>
            </a:extLst>
          </p:cNvPr>
          <p:cNvSpPr/>
          <p:nvPr/>
        </p:nvSpPr>
        <p:spPr>
          <a:xfrm>
            <a:off x="2962173" y="217084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ounded Rectangle 72">
            <a:extLst>
              <a:ext uri="{FF2B5EF4-FFF2-40B4-BE49-F238E27FC236}">
                <a16:creationId xmlns:a16="http://schemas.microsoft.com/office/drawing/2014/main" id="{B318F532-3EED-4C3B-A44E-8501DC2EA811}"/>
              </a:ext>
              <a:ext uri="{C183D7F6-B498-43B3-948B-1728B52AA6E4}">
                <adec:decorative xmlns:adec="http://schemas.microsoft.com/office/drawing/2017/decorative" val="1"/>
              </a:ext>
            </a:extLst>
          </p:cNvPr>
          <p:cNvSpPr/>
          <p:nvPr/>
        </p:nvSpPr>
        <p:spPr>
          <a:xfrm>
            <a:off x="9341060" y="1447800"/>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ounded Rectangle 75">
            <a:extLst>
              <a:ext uri="{FF2B5EF4-FFF2-40B4-BE49-F238E27FC236}">
                <a16:creationId xmlns:a16="http://schemas.microsoft.com/office/drawing/2014/main" id="{8E056C9B-117C-46A2-9865-3A1EAB43F539}"/>
              </a:ext>
              <a:ext uri="{C183D7F6-B498-43B3-948B-1728B52AA6E4}">
                <adec:decorative xmlns:adec="http://schemas.microsoft.com/office/drawing/2017/decorative" val="1"/>
              </a:ext>
            </a:extLst>
          </p:cNvPr>
          <p:cNvSpPr/>
          <p:nvPr/>
        </p:nvSpPr>
        <p:spPr>
          <a:xfrm>
            <a:off x="2962173" y="1447801"/>
            <a:ext cx="6267654"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04C1E79D-0449-4A3A-BDF1-B7C21D8C9BFE}"/>
              </a:ext>
            </a:extLst>
          </p:cNvPr>
          <p:cNvSpPr txBox="1"/>
          <p:nvPr/>
        </p:nvSpPr>
        <p:spPr>
          <a:xfrm>
            <a:off x="3431512"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56" name="TextBox 55">
            <a:extLst>
              <a:ext uri="{FF2B5EF4-FFF2-40B4-BE49-F238E27FC236}">
                <a16:creationId xmlns:a16="http://schemas.microsoft.com/office/drawing/2014/main" id="{68CCF5C3-35D5-438D-B1A1-B391E4C87D74}"/>
              </a:ext>
            </a:extLst>
          </p:cNvPr>
          <p:cNvSpPr txBox="1"/>
          <p:nvPr/>
        </p:nvSpPr>
        <p:spPr>
          <a:xfrm>
            <a:off x="5557808"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57" name="Rounded Rectangle 76">
            <a:extLst>
              <a:ext uri="{FF2B5EF4-FFF2-40B4-BE49-F238E27FC236}">
                <a16:creationId xmlns:a16="http://schemas.microsoft.com/office/drawing/2014/main" id="{F0167C70-F7E1-45CB-A597-2788760DBE68}"/>
              </a:ext>
              <a:ext uri="{C183D7F6-B498-43B3-948B-1728B52AA6E4}">
                <adec:decorative xmlns:adec="http://schemas.microsoft.com/office/drawing/2017/decorative" val="1"/>
              </a:ext>
            </a:extLst>
          </p:cNvPr>
          <p:cNvSpPr/>
          <p:nvPr/>
        </p:nvSpPr>
        <p:spPr>
          <a:xfrm>
            <a:off x="835877" y="217084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77">
            <a:extLst>
              <a:ext uri="{FF2B5EF4-FFF2-40B4-BE49-F238E27FC236}">
                <a16:creationId xmlns:a16="http://schemas.microsoft.com/office/drawing/2014/main" id="{D05DC849-1D99-422D-9887-1F0EF21B015D}"/>
              </a:ext>
              <a:ext uri="{C183D7F6-B498-43B3-948B-1728B52AA6E4}">
                <adec:decorative xmlns:adec="http://schemas.microsoft.com/office/drawing/2017/decorative" val="1"/>
              </a:ext>
            </a:extLst>
          </p:cNvPr>
          <p:cNvSpPr/>
          <p:nvPr/>
        </p:nvSpPr>
        <p:spPr>
          <a:xfrm>
            <a:off x="835877" y="2893881"/>
            <a:ext cx="2015063" cy="560290"/>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78">
            <a:extLst>
              <a:ext uri="{FF2B5EF4-FFF2-40B4-BE49-F238E27FC236}">
                <a16:creationId xmlns:a16="http://schemas.microsoft.com/office/drawing/2014/main" id="{21EA2319-E031-4C24-97DB-A7C7217BBD75}"/>
              </a:ext>
              <a:ext uri="{C183D7F6-B498-43B3-948B-1728B52AA6E4}">
                <adec:decorative xmlns:adec="http://schemas.microsoft.com/office/drawing/2017/decorative" val="1"/>
              </a:ext>
            </a:extLst>
          </p:cNvPr>
          <p:cNvSpPr/>
          <p:nvPr/>
        </p:nvSpPr>
        <p:spPr>
          <a:xfrm>
            <a:off x="835877" y="361692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ounded Rectangle 79">
            <a:extLst>
              <a:ext uri="{FF2B5EF4-FFF2-40B4-BE49-F238E27FC236}">
                <a16:creationId xmlns:a16="http://schemas.microsoft.com/office/drawing/2014/main" id="{9FB01B4F-0A61-4148-ACB1-6F007336C62F}"/>
              </a:ext>
              <a:ext uri="{C183D7F6-B498-43B3-948B-1728B52AA6E4}">
                <adec:decorative xmlns:adec="http://schemas.microsoft.com/office/drawing/2017/decorative" val="1"/>
              </a:ext>
            </a:extLst>
          </p:cNvPr>
          <p:cNvSpPr/>
          <p:nvPr/>
        </p:nvSpPr>
        <p:spPr>
          <a:xfrm>
            <a:off x="835877" y="4339961"/>
            <a:ext cx="2015063" cy="560290"/>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ounded Rectangle 82">
            <a:extLst>
              <a:ext uri="{FF2B5EF4-FFF2-40B4-BE49-F238E27FC236}">
                <a16:creationId xmlns:a16="http://schemas.microsoft.com/office/drawing/2014/main" id="{29849218-BC89-48A6-9FC5-DB736B4F5E8A}"/>
              </a:ext>
              <a:ext uri="{C183D7F6-B498-43B3-948B-1728B52AA6E4}">
                <adec:decorative xmlns:adec="http://schemas.microsoft.com/office/drawing/2017/decorative" val="1"/>
              </a:ext>
            </a:extLst>
          </p:cNvPr>
          <p:cNvSpPr/>
          <p:nvPr/>
        </p:nvSpPr>
        <p:spPr>
          <a:xfrm>
            <a:off x="2962173" y="289388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ounded Rectangle 83">
            <a:extLst>
              <a:ext uri="{FF2B5EF4-FFF2-40B4-BE49-F238E27FC236}">
                <a16:creationId xmlns:a16="http://schemas.microsoft.com/office/drawing/2014/main" id="{F7DE142E-1626-441F-BA29-B405D6AA972F}"/>
              </a:ext>
              <a:ext uri="{C183D7F6-B498-43B3-948B-1728B52AA6E4}">
                <adec:decorative xmlns:adec="http://schemas.microsoft.com/office/drawing/2017/decorative" val="1"/>
              </a:ext>
            </a:extLst>
          </p:cNvPr>
          <p:cNvSpPr/>
          <p:nvPr/>
        </p:nvSpPr>
        <p:spPr>
          <a:xfrm>
            <a:off x="2962173" y="361692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ounded Rectangle 84">
            <a:extLst>
              <a:ext uri="{FF2B5EF4-FFF2-40B4-BE49-F238E27FC236}">
                <a16:creationId xmlns:a16="http://schemas.microsoft.com/office/drawing/2014/main" id="{FC67798E-D16A-4A5F-81D1-7181E4454C0F}"/>
              </a:ext>
              <a:ext uri="{C183D7F6-B498-43B3-948B-1728B52AA6E4}">
                <adec:decorative xmlns:adec="http://schemas.microsoft.com/office/drawing/2017/decorative" val="1"/>
              </a:ext>
            </a:extLst>
          </p:cNvPr>
          <p:cNvSpPr/>
          <p:nvPr/>
        </p:nvSpPr>
        <p:spPr>
          <a:xfrm>
            <a:off x="2962173" y="433996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ounded Rectangle 96">
            <a:extLst>
              <a:ext uri="{FF2B5EF4-FFF2-40B4-BE49-F238E27FC236}">
                <a16:creationId xmlns:a16="http://schemas.microsoft.com/office/drawing/2014/main" id="{13348114-B047-4ABE-9615-02F9C9126763}"/>
              </a:ext>
              <a:ext uri="{C183D7F6-B498-43B3-948B-1728B52AA6E4}">
                <adec:decorative xmlns:adec="http://schemas.microsoft.com/office/drawing/2017/decorative" val="1"/>
              </a:ext>
            </a:extLst>
          </p:cNvPr>
          <p:cNvSpPr/>
          <p:nvPr/>
        </p:nvSpPr>
        <p:spPr>
          <a:xfrm>
            <a:off x="9341060" y="217084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97">
            <a:extLst>
              <a:ext uri="{FF2B5EF4-FFF2-40B4-BE49-F238E27FC236}">
                <a16:creationId xmlns:a16="http://schemas.microsoft.com/office/drawing/2014/main" id="{87D70E18-DAF3-463C-A0E1-F9E404DD0360}"/>
              </a:ext>
              <a:ext uri="{C183D7F6-B498-43B3-948B-1728B52AA6E4}">
                <adec:decorative xmlns:adec="http://schemas.microsoft.com/office/drawing/2017/decorative" val="1"/>
              </a:ext>
            </a:extLst>
          </p:cNvPr>
          <p:cNvSpPr/>
          <p:nvPr/>
        </p:nvSpPr>
        <p:spPr>
          <a:xfrm>
            <a:off x="9341060" y="289388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ounded Rectangle 98">
            <a:extLst>
              <a:ext uri="{FF2B5EF4-FFF2-40B4-BE49-F238E27FC236}">
                <a16:creationId xmlns:a16="http://schemas.microsoft.com/office/drawing/2014/main" id="{647FD2E1-9D36-4C9C-A48C-F974D60DF14A}"/>
              </a:ext>
              <a:ext uri="{C183D7F6-B498-43B3-948B-1728B52AA6E4}">
                <adec:decorative xmlns:adec="http://schemas.microsoft.com/office/drawing/2017/decorative" val="1"/>
              </a:ext>
            </a:extLst>
          </p:cNvPr>
          <p:cNvSpPr/>
          <p:nvPr/>
        </p:nvSpPr>
        <p:spPr>
          <a:xfrm>
            <a:off x="9341060" y="361692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99">
            <a:extLst>
              <a:ext uri="{FF2B5EF4-FFF2-40B4-BE49-F238E27FC236}">
                <a16:creationId xmlns:a16="http://schemas.microsoft.com/office/drawing/2014/main" id="{BD98120E-015A-4EEF-BA76-3254E591AC0B}"/>
              </a:ext>
              <a:ext uri="{C183D7F6-B498-43B3-948B-1728B52AA6E4}">
                <adec:decorative xmlns:adec="http://schemas.microsoft.com/office/drawing/2017/decorative" val="1"/>
              </a:ext>
            </a:extLst>
          </p:cNvPr>
          <p:cNvSpPr/>
          <p:nvPr/>
        </p:nvSpPr>
        <p:spPr>
          <a:xfrm>
            <a:off x="9341060" y="433996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140305A6-4341-4B97-AF83-9294FC6EA63D}"/>
              </a:ext>
            </a:extLst>
          </p:cNvPr>
          <p:cNvSpPr txBox="1"/>
          <p:nvPr/>
        </p:nvSpPr>
        <p:spPr>
          <a:xfrm>
            <a:off x="7684103"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69" name="TextBox 68">
            <a:extLst>
              <a:ext uri="{FF2B5EF4-FFF2-40B4-BE49-F238E27FC236}">
                <a16:creationId xmlns:a16="http://schemas.microsoft.com/office/drawing/2014/main" id="{51036EB8-6531-4024-B522-C5B0CBD9CB88}"/>
              </a:ext>
            </a:extLst>
          </p:cNvPr>
          <p:cNvSpPr txBox="1"/>
          <p:nvPr/>
        </p:nvSpPr>
        <p:spPr>
          <a:xfrm>
            <a:off x="1305217" y="232787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0" name="TextBox 69">
            <a:extLst>
              <a:ext uri="{FF2B5EF4-FFF2-40B4-BE49-F238E27FC236}">
                <a16:creationId xmlns:a16="http://schemas.microsoft.com/office/drawing/2014/main" id="{5C82FD33-AE4E-4E5F-89AE-E423595AE948}"/>
              </a:ext>
            </a:extLst>
          </p:cNvPr>
          <p:cNvSpPr txBox="1"/>
          <p:nvPr/>
        </p:nvSpPr>
        <p:spPr>
          <a:xfrm>
            <a:off x="1305217" y="305091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1" name="TextBox 70">
            <a:extLst>
              <a:ext uri="{FF2B5EF4-FFF2-40B4-BE49-F238E27FC236}">
                <a16:creationId xmlns:a16="http://schemas.microsoft.com/office/drawing/2014/main" id="{1F372B33-CD3D-4725-9B1E-14B86655D2C8}"/>
              </a:ext>
            </a:extLst>
          </p:cNvPr>
          <p:cNvSpPr txBox="1"/>
          <p:nvPr/>
        </p:nvSpPr>
        <p:spPr>
          <a:xfrm>
            <a:off x="1305217" y="377395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2" name="TextBox 71">
            <a:extLst>
              <a:ext uri="{FF2B5EF4-FFF2-40B4-BE49-F238E27FC236}">
                <a16:creationId xmlns:a16="http://schemas.microsoft.com/office/drawing/2014/main" id="{916C7348-7C2F-4BAA-BC54-6CF8433B67E2}"/>
              </a:ext>
            </a:extLst>
          </p:cNvPr>
          <p:cNvSpPr txBox="1"/>
          <p:nvPr/>
        </p:nvSpPr>
        <p:spPr>
          <a:xfrm>
            <a:off x="1305217" y="449699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3" name="TextBox 72">
            <a:extLst>
              <a:ext uri="{FF2B5EF4-FFF2-40B4-BE49-F238E27FC236}">
                <a16:creationId xmlns:a16="http://schemas.microsoft.com/office/drawing/2014/main" id="{28D5C86C-3181-4C20-AD34-1F53FCB05854}"/>
              </a:ext>
            </a:extLst>
          </p:cNvPr>
          <p:cNvSpPr txBox="1"/>
          <p:nvPr/>
        </p:nvSpPr>
        <p:spPr>
          <a:xfrm>
            <a:off x="10054058" y="1604836"/>
            <a:ext cx="589072" cy="246221"/>
          </a:xfrm>
          <a:prstGeom prst="rect">
            <a:avLst/>
          </a:prstGeom>
          <a:noFill/>
        </p:spPr>
        <p:txBody>
          <a:bodyPr wrap="none" lIns="0" tIns="0" rIns="0" bIns="0" rtlCol="0" anchor="ctr">
            <a:spAutoFit/>
          </a:bodyPr>
          <a:lstStyle/>
          <a:p>
            <a:pPr algn="ctr"/>
            <a:r>
              <a:rPr lang="en-US" sz="1600" b="1" dirty="0">
                <a:solidFill>
                  <a:schemeClr val="bg1"/>
                </a:solidFill>
              </a:rPr>
              <a:t>TOTALS</a:t>
            </a:r>
          </a:p>
        </p:txBody>
      </p:sp>
      <p:grpSp>
        <p:nvGrpSpPr>
          <p:cNvPr id="74" name="Group 73">
            <a:extLst>
              <a:ext uri="{FF2B5EF4-FFF2-40B4-BE49-F238E27FC236}">
                <a16:creationId xmlns:a16="http://schemas.microsoft.com/office/drawing/2014/main" id="{E95C1421-B345-44B4-9137-A898AAAD0906}"/>
              </a:ext>
              <a:ext uri="{C183D7F6-B498-43B3-948B-1728B52AA6E4}">
                <adec:decorative xmlns:adec="http://schemas.microsoft.com/office/drawing/2017/decorative" val="1"/>
              </a:ext>
            </a:extLst>
          </p:cNvPr>
          <p:cNvGrpSpPr/>
          <p:nvPr/>
        </p:nvGrpSpPr>
        <p:grpSpPr>
          <a:xfrm>
            <a:off x="9658761" y="3086414"/>
            <a:ext cx="1379661" cy="175225"/>
            <a:chOff x="7377938" y="4427885"/>
            <a:chExt cx="1084524" cy="137741"/>
          </a:xfrm>
        </p:grpSpPr>
        <p:grpSp>
          <p:nvGrpSpPr>
            <p:cNvPr id="164" name="Group 163">
              <a:extLst>
                <a:ext uri="{FF2B5EF4-FFF2-40B4-BE49-F238E27FC236}">
                  <a16:creationId xmlns:a16="http://schemas.microsoft.com/office/drawing/2014/main" id="{74A49788-203E-4151-B693-FB2E2C2F9353}"/>
                </a:ext>
              </a:extLst>
            </p:cNvPr>
            <p:cNvGrpSpPr/>
            <p:nvPr/>
          </p:nvGrpSpPr>
          <p:grpSpPr>
            <a:xfrm>
              <a:off x="7377938" y="4429618"/>
              <a:ext cx="1084524" cy="136008"/>
              <a:chOff x="6624989" y="2237539"/>
              <a:chExt cx="2005135" cy="251460"/>
            </a:xfrm>
          </p:grpSpPr>
          <p:sp>
            <p:nvSpPr>
              <p:cNvPr id="166" name="Rounded Rectangle 192">
                <a:extLst>
                  <a:ext uri="{FF2B5EF4-FFF2-40B4-BE49-F238E27FC236}">
                    <a16:creationId xmlns:a16="http://schemas.microsoft.com/office/drawing/2014/main" id="{5AA10CD2-6287-4ED0-86E5-EE59E554322F}"/>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ounded Rectangle 193">
                <a:extLst>
                  <a:ext uri="{FF2B5EF4-FFF2-40B4-BE49-F238E27FC236}">
                    <a16:creationId xmlns:a16="http://schemas.microsoft.com/office/drawing/2014/main" id="{F9F832F8-C55C-4D22-905B-391959A1A2DF}"/>
                  </a:ext>
                </a:extLst>
              </p:cNvPr>
              <p:cNvSpPr/>
              <p:nvPr/>
            </p:nvSpPr>
            <p:spPr>
              <a:xfrm>
                <a:off x="6624989" y="2237539"/>
                <a:ext cx="1682516"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5" name="Oval 164">
              <a:extLst>
                <a:ext uri="{FF2B5EF4-FFF2-40B4-BE49-F238E27FC236}">
                  <a16:creationId xmlns:a16="http://schemas.microsoft.com/office/drawing/2014/main" id="{68D0DF84-A74E-4525-8FAC-54FB20638E68}"/>
                </a:ext>
              </a:extLst>
            </p:cNvPr>
            <p:cNvSpPr/>
            <p:nvPr/>
          </p:nvSpPr>
          <p:spPr>
            <a:xfrm>
              <a:off x="8150551" y="4427885"/>
              <a:ext cx="137415" cy="137415"/>
            </a:xfrm>
            <a:prstGeom prst="ellipse">
              <a:avLst/>
            </a:prstGeom>
            <a:solidFill>
              <a:schemeClr val="tx2">
                <a:alpha val="73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5" name="Group 74">
            <a:extLst>
              <a:ext uri="{FF2B5EF4-FFF2-40B4-BE49-F238E27FC236}">
                <a16:creationId xmlns:a16="http://schemas.microsoft.com/office/drawing/2014/main" id="{4433F7B4-147B-4BB8-9D6B-C9BBD1FE19C7}"/>
              </a:ext>
              <a:ext uri="{C183D7F6-B498-43B3-948B-1728B52AA6E4}">
                <adec:decorative xmlns:adec="http://schemas.microsoft.com/office/drawing/2017/decorative" val="1"/>
              </a:ext>
            </a:extLst>
          </p:cNvPr>
          <p:cNvGrpSpPr/>
          <p:nvPr/>
        </p:nvGrpSpPr>
        <p:grpSpPr>
          <a:xfrm>
            <a:off x="9658761" y="3809453"/>
            <a:ext cx="1379661" cy="175225"/>
            <a:chOff x="2025389" y="3749996"/>
            <a:chExt cx="2005135" cy="254664"/>
          </a:xfrm>
        </p:grpSpPr>
        <p:grpSp>
          <p:nvGrpSpPr>
            <p:cNvPr id="160" name="Group 159">
              <a:extLst>
                <a:ext uri="{FF2B5EF4-FFF2-40B4-BE49-F238E27FC236}">
                  <a16:creationId xmlns:a16="http://schemas.microsoft.com/office/drawing/2014/main" id="{F33E097D-3318-47B8-BEFF-3E7786BF06EB}"/>
                </a:ext>
              </a:extLst>
            </p:cNvPr>
            <p:cNvGrpSpPr/>
            <p:nvPr/>
          </p:nvGrpSpPr>
          <p:grpSpPr>
            <a:xfrm>
              <a:off x="2025389" y="3753200"/>
              <a:ext cx="2005135" cy="251460"/>
              <a:chOff x="6624989" y="2237539"/>
              <a:chExt cx="2005135" cy="251460"/>
            </a:xfrm>
          </p:grpSpPr>
          <p:sp>
            <p:nvSpPr>
              <p:cNvPr id="162" name="Rounded Rectangle 188">
                <a:extLst>
                  <a:ext uri="{FF2B5EF4-FFF2-40B4-BE49-F238E27FC236}">
                    <a16:creationId xmlns:a16="http://schemas.microsoft.com/office/drawing/2014/main" id="{446E97BE-2D1D-418E-BC37-90541607CCA6}"/>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ounded Rectangle 189">
                <a:extLst>
                  <a:ext uri="{FF2B5EF4-FFF2-40B4-BE49-F238E27FC236}">
                    <a16:creationId xmlns:a16="http://schemas.microsoft.com/office/drawing/2014/main" id="{526A19DF-AD60-4435-BCF1-EE371570A9CA}"/>
                  </a:ext>
                </a:extLst>
              </p:cNvPr>
              <p:cNvSpPr/>
              <p:nvPr/>
            </p:nvSpPr>
            <p:spPr>
              <a:xfrm>
                <a:off x="6624989" y="2237539"/>
                <a:ext cx="1351307"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1" name="Oval 160">
              <a:extLst>
                <a:ext uri="{FF2B5EF4-FFF2-40B4-BE49-F238E27FC236}">
                  <a16:creationId xmlns:a16="http://schemas.microsoft.com/office/drawing/2014/main" id="{12F5DD93-5617-42AB-8DBA-D6E669188CF6}"/>
                </a:ext>
              </a:extLst>
            </p:cNvPr>
            <p:cNvSpPr/>
            <p:nvPr/>
          </p:nvSpPr>
          <p:spPr>
            <a:xfrm>
              <a:off x="3122635" y="3749996"/>
              <a:ext cx="254061" cy="254061"/>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6" name="Group 75">
            <a:extLst>
              <a:ext uri="{FF2B5EF4-FFF2-40B4-BE49-F238E27FC236}">
                <a16:creationId xmlns:a16="http://schemas.microsoft.com/office/drawing/2014/main" id="{C20D51A7-D9D2-4828-A152-37F709128896}"/>
              </a:ext>
              <a:ext uri="{C183D7F6-B498-43B3-948B-1728B52AA6E4}">
                <adec:decorative xmlns:adec="http://schemas.microsoft.com/office/drawing/2017/decorative" val="1"/>
              </a:ext>
            </a:extLst>
          </p:cNvPr>
          <p:cNvGrpSpPr/>
          <p:nvPr/>
        </p:nvGrpSpPr>
        <p:grpSpPr>
          <a:xfrm>
            <a:off x="9658760" y="4532493"/>
            <a:ext cx="1379663" cy="175225"/>
            <a:chOff x="2025387" y="3749996"/>
            <a:chExt cx="2005137" cy="254664"/>
          </a:xfrm>
        </p:grpSpPr>
        <p:grpSp>
          <p:nvGrpSpPr>
            <p:cNvPr id="156" name="Group 155">
              <a:extLst>
                <a:ext uri="{FF2B5EF4-FFF2-40B4-BE49-F238E27FC236}">
                  <a16:creationId xmlns:a16="http://schemas.microsoft.com/office/drawing/2014/main" id="{0C8DCE09-4C38-4141-A028-A10D614D4FEA}"/>
                </a:ext>
              </a:extLst>
            </p:cNvPr>
            <p:cNvGrpSpPr/>
            <p:nvPr/>
          </p:nvGrpSpPr>
          <p:grpSpPr>
            <a:xfrm>
              <a:off x="2025387" y="3753200"/>
              <a:ext cx="2005137" cy="251460"/>
              <a:chOff x="6624987" y="2237539"/>
              <a:chExt cx="2005137" cy="251460"/>
            </a:xfrm>
          </p:grpSpPr>
          <p:sp>
            <p:nvSpPr>
              <p:cNvPr id="158" name="Rounded Rectangle 184">
                <a:extLst>
                  <a:ext uri="{FF2B5EF4-FFF2-40B4-BE49-F238E27FC236}">
                    <a16:creationId xmlns:a16="http://schemas.microsoft.com/office/drawing/2014/main" id="{EE638A07-B49A-40C1-9827-3B6E877FB31E}"/>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ounded Rectangle 185">
                <a:extLst>
                  <a:ext uri="{FF2B5EF4-FFF2-40B4-BE49-F238E27FC236}">
                    <a16:creationId xmlns:a16="http://schemas.microsoft.com/office/drawing/2014/main" id="{2B0090C4-0D7D-4BC9-A506-09287B433BCA}"/>
                  </a:ext>
                </a:extLst>
              </p:cNvPr>
              <p:cNvSpPr/>
              <p:nvPr/>
            </p:nvSpPr>
            <p:spPr>
              <a:xfrm>
                <a:off x="6624987" y="2237539"/>
                <a:ext cx="1335638"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7" name="Oval 156">
              <a:extLst>
                <a:ext uri="{FF2B5EF4-FFF2-40B4-BE49-F238E27FC236}">
                  <a16:creationId xmlns:a16="http://schemas.microsoft.com/office/drawing/2014/main" id="{32504D91-9C95-4DDA-ACBD-7FDF1C4C70E1}"/>
                </a:ext>
              </a:extLst>
            </p:cNvPr>
            <p:cNvSpPr/>
            <p:nvPr/>
          </p:nvSpPr>
          <p:spPr>
            <a:xfrm>
              <a:off x="3106966" y="3749996"/>
              <a:ext cx="254061" cy="254061"/>
            </a:xfrm>
            <a:prstGeom prst="ellipse">
              <a:avLst/>
            </a:prstGeom>
            <a:solidFill>
              <a:schemeClr val="tx2">
                <a:alpha val="73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 name="Group 76">
            <a:extLst>
              <a:ext uri="{FF2B5EF4-FFF2-40B4-BE49-F238E27FC236}">
                <a16:creationId xmlns:a16="http://schemas.microsoft.com/office/drawing/2014/main" id="{1262E872-7437-43EA-8C74-941090062D25}"/>
              </a:ext>
              <a:ext uri="{C183D7F6-B498-43B3-948B-1728B52AA6E4}">
                <adec:decorative xmlns:adec="http://schemas.microsoft.com/office/drawing/2017/decorative" val="1"/>
              </a:ext>
            </a:extLst>
          </p:cNvPr>
          <p:cNvGrpSpPr/>
          <p:nvPr/>
        </p:nvGrpSpPr>
        <p:grpSpPr>
          <a:xfrm>
            <a:off x="9658761" y="2365578"/>
            <a:ext cx="1398443" cy="179805"/>
            <a:chOff x="7377938" y="4429618"/>
            <a:chExt cx="1099288" cy="141341"/>
          </a:xfrm>
        </p:grpSpPr>
        <p:grpSp>
          <p:nvGrpSpPr>
            <p:cNvPr id="152" name="Group 151">
              <a:extLst>
                <a:ext uri="{FF2B5EF4-FFF2-40B4-BE49-F238E27FC236}">
                  <a16:creationId xmlns:a16="http://schemas.microsoft.com/office/drawing/2014/main" id="{6A884A2D-E281-402D-8500-F137AD833358}"/>
                </a:ext>
              </a:extLst>
            </p:cNvPr>
            <p:cNvGrpSpPr/>
            <p:nvPr/>
          </p:nvGrpSpPr>
          <p:grpSpPr>
            <a:xfrm>
              <a:off x="7377938" y="4429618"/>
              <a:ext cx="1084524" cy="136008"/>
              <a:chOff x="6624989" y="2237539"/>
              <a:chExt cx="2005135" cy="251460"/>
            </a:xfrm>
          </p:grpSpPr>
          <p:sp>
            <p:nvSpPr>
              <p:cNvPr id="154" name="Rounded Rectangle 213">
                <a:extLst>
                  <a:ext uri="{FF2B5EF4-FFF2-40B4-BE49-F238E27FC236}">
                    <a16:creationId xmlns:a16="http://schemas.microsoft.com/office/drawing/2014/main" id="{648A40B8-1C21-4DA7-BB9D-92E556380AAD}"/>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ounded Rectangle 214">
                <a:extLst>
                  <a:ext uri="{FF2B5EF4-FFF2-40B4-BE49-F238E27FC236}">
                    <a16:creationId xmlns:a16="http://schemas.microsoft.com/office/drawing/2014/main" id="{89F13D79-46E8-4E66-996B-40F68E205690}"/>
                  </a:ext>
                </a:extLst>
              </p:cNvPr>
              <p:cNvSpPr/>
              <p:nvPr/>
            </p:nvSpPr>
            <p:spPr>
              <a:xfrm>
                <a:off x="6624989" y="2237539"/>
                <a:ext cx="1997211"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3" name="Oval 152">
              <a:extLst>
                <a:ext uri="{FF2B5EF4-FFF2-40B4-BE49-F238E27FC236}">
                  <a16:creationId xmlns:a16="http://schemas.microsoft.com/office/drawing/2014/main" id="{BFE1FC10-059C-41F4-9EA3-6D21CBA1DDE6}"/>
                </a:ext>
              </a:extLst>
            </p:cNvPr>
            <p:cNvSpPr/>
            <p:nvPr/>
          </p:nvSpPr>
          <p:spPr>
            <a:xfrm>
              <a:off x="8339811" y="4433544"/>
              <a:ext cx="137415" cy="137415"/>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a:extLst>
              <a:ext uri="{FF2B5EF4-FFF2-40B4-BE49-F238E27FC236}">
                <a16:creationId xmlns:a16="http://schemas.microsoft.com/office/drawing/2014/main" id="{E29DDDCB-05EF-44BE-AC30-753F36EE4592}"/>
              </a:ext>
              <a:ext uri="{C183D7F6-B498-43B3-948B-1728B52AA6E4}">
                <adec:decorative xmlns:adec="http://schemas.microsoft.com/office/drawing/2017/decorative" val="1"/>
              </a:ext>
            </a:extLst>
          </p:cNvPr>
          <p:cNvGrpSpPr/>
          <p:nvPr/>
        </p:nvGrpSpPr>
        <p:grpSpPr>
          <a:xfrm>
            <a:off x="3361638" y="2363581"/>
            <a:ext cx="1216132" cy="174810"/>
            <a:chOff x="2391858" y="3859681"/>
            <a:chExt cx="955977" cy="137415"/>
          </a:xfrm>
        </p:grpSpPr>
        <p:sp>
          <p:nvSpPr>
            <p:cNvPr id="147" name="Oval 146">
              <a:extLst>
                <a:ext uri="{FF2B5EF4-FFF2-40B4-BE49-F238E27FC236}">
                  <a16:creationId xmlns:a16="http://schemas.microsoft.com/office/drawing/2014/main" id="{0F64C25A-5410-479F-9B68-AB07FDC35F87}"/>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Oval 147">
              <a:extLst>
                <a:ext uri="{FF2B5EF4-FFF2-40B4-BE49-F238E27FC236}">
                  <a16:creationId xmlns:a16="http://schemas.microsoft.com/office/drawing/2014/main" id="{C15F17AC-8134-40FB-AF7A-D42CCDED1834}"/>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Oval 148">
              <a:extLst>
                <a:ext uri="{FF2B5EF4-FFF2-40B4-BE49-F238E27FC236}">
                  <a16:creationId xmlns:a16="http://schemas.microsoft.com/office/drawing/2014/main" id="{5ACA6C4B-875D-4441-BFC8-E86E04FA1989}"/>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Oval 149">
              <a:extLst>
                <a:ext uri="{FF2B5EF4-FFF2-40B4-BE49-F238E27FC236}">
                  <a16:creationId xmlns:a16="http://schemas.microsoft.com/office/drawing/2014/main" id="{79A9EDA6-88E7-422F-9C36-DF6F07A56813}"/>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1" name="Oval 150">
              <a:extLst>
                <a:ext uri="{FF2B5EF4-FFF2-40B4-BE49-F238E27FC236}">
                  <a16:creationId xmlns:a16="http://schemas.microsoft.com/office/drawing/2014/main" id="{905239ED-A0AD-4EA0-8BCD-C69A1024B6A6}"/>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79" name="Group 78">
            <a:extLst>
              <a:ext uri="{FF2B5EF4-FFF2-40B4-BE49-F238E27FC236}">
                <a16:creationId xmlns:a16="http://schemas.microsoft.com/office/drawing/2014/main" id="{FEFAB518-19DF-496F-BE81-B2B0361CA956}"/>
              </a:ext>
              <a:ext uri="{C183D7F6-B498-43B3-948B-1728B52AA6E4}">
                <adec:decorative xmlns:adec="http://schemas.microsoft.com/office/drawing/2017/decorative" val="1"/>
              </a:ext>
            </a:extLst>
          </p:cNvPr>
          <p:cNvGrpSpPr/>
          <p:nvPr/>
        </p:nvGrpSpPr>
        <p:grpSpPr>
          <a:xfrm>
            <a:off x="3361638" y="3081876"/>
            <a:ext cx="1216132" cy="174810"/>
            <a:chOff x="2391858" y="3859681"/>
            <a:chExt cx="955977" cy="137415"/>
          </a:xfrm>
        </p:grpSpPr>
        <p:sp>
          <p:nvSpPr>
            <p:cNvPr id="142" name="Oval 141">
              <a:extLst>
                <a:ext uri="{FF2B5EF4-FFF2-40B4-BE49-F238E27FC236}">
                  <a16:creationId xmlns:a16="http://schemas.microsoft.com/office/drawing/2014/main" id="{36D87B05-1B70-419B-83DE-EB4EBCD5B60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a:extLst>
                <a:ext uri="{FF2B5EF4-FFF2-40B4-BE49-F238E27FC236}">
                  <a16:creationId xmlns:a16="http://schemas.microsoft.com/office/drawing/2014/main" id="{2AA9DC6F-A9B7-442C-9666-3AF30F41F791}"/>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143">
              <a:extLst>
                <a:ext uri="{FF2B5EF4-FFF2-40B4-BE49-F238E27FC236}">
                  <a16:creationId xmlns:a16="http://schemas.microsoft.com/office/drawing/2014/main" id="{82F4096E-81A3-4053-B039-3F9AB1E76092}"/>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44">
              <a:extLst>
                <a:ext uri="{FF2B5EF4-FFF2-40B4-BE49-F238E27FC236}">
                  <a16:creationId xmlns:a16="http://schemas.microsoft.com/office/drawing/2014/main" id="{DC8D7194-F8DB-419B-A902-B44BE0C2A42C}"/>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a:extLst>
                <a:ext uri="{FF2B5EF4-FFF2-40B4-BE49-F238E27FC236}">
                  <a16:creationId xmlns:a16="http://schemas.microsoft.com/office/drawing/2014/main" id="{8CF7F4CC-7195-466C-BD4C-890C70CBF3A0}"/>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0" name="Group 79">
            <a:extLst>
              <a:ext uri="{FF2B5EF4-FFF2-40B4-BE49-F238E27FC236}">
                <a16:creationId xmlns:a16="http://schemas.microsoft.com/office/drawing/2014/main" id="{4F587520-984D-43CC-8984-C88820444D61}"/>
              </a:ext>
              <a:ext uri="{C183D7F6-B498-43B3-948B-1728B52AA6E4}">
                <adec:decorative xmlns:adec="http://schemas.microsoft.com/office/drawing/2017/decorative" val="1"/>
              </a:ext>
            </a:extLst>
          </p:cNvPr>
          <p:cNvGrpSpPr/>
          <p:nvPr/>
        </p:nvGrpSpPr>
        <p:grpSpPr>
          <a:xfrm>
            <a:off x="3361638" y="3809452"/>
            <a:ext cx="1216132" cy="174810"/>
            <a:chOff x="2391858" y="3859681"/>
            <a:chExt cx="955977" cy="137415"/>
          </a:xfrm>
        </p:grpSpPr>
        <p:sp>
          <p:nvSpPr>
            <p:cNvPr id="137" name="Oval 136">
              <a:extLst>
                <a:ext uri="{FF2B5EF4-FFF2-40B4-BE49-F238E27FC236}">
                  <a16:creationId xmlns:a16="http://schemas.microsoft.com/office/drawing/2014/main" id="{DC745926-E917-4BC6-A9AC-938A2534099B}"/>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5051B6DA-6A02-492E-96E6-CA265C2A3897}"/>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E4E62532-51DE-4F21-B6E5-912CC6BE8E89}"/>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D5C9E030-F856-4F1A-9411-EBC21B4E7DBC}"/>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42BB26B-9F60-4837-97FE-BCDE869B7663}"/>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E76CAE2A-85EE-43F2-BCF5-85B34C19E29E}"/>
              </a:ext>
              <a:ext uri="{C183D7F6-B498-43B3-948B-1728B52AA6E4}">
                <adec:decorative xmlns:adec="http://schemas.microsoft.com/office/drawing/2017/decorative" val="1"/>
              </a:ext>
            </a:extLst>
          </p:cNvPr>
          <p:cNvGrpSpPr/>
          <p:nvPr/>
        </p:nvGrpSpPr>
        <p:grpSpPr>
          <a:xfrm>
            <a:off x="3361638" y="4532492"/>
            <a:ext cx="1216132" cy="174810"/>
            <a:chOff x="2391858" y="3859681"/>
            <a:chExt cx="955977" cy="137415"/>
          </a:xfrm>
        </p:grpSpPr>
        <p:sp>
          <p:nvSpPr>
            <p:cNvPr id="132" name="Oval 131">
              <a:extLst>
                <a:ext uri="{FF2B5EF4-FFF2-40B4-BE49-F238E27FC236}">
                  <a16:creationId xmlns:a16="http://schemas.microsoft.com/office/drawing/2014/main" id="{D2CCD09E-F1CE-456F-92F7-FC66CEE9993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CA46147D-BACB-436E-A50A-36BAF6B530F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A18F2ECA-BAAD-4D46-BD17-60939A844C8B}"/>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374909C2-8369-4A26-ABFF-DF8758F54D75}"/>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DE1C4203-E154-448F-A33C-A3D067EE445F}"/>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2" name="Group 81">
            <a:extLst>
              <a:ext uri="{FF2B5EF4-FFF2-40B4-BE49-F238E27FC236}">
                <a16:creationId xmlns:a16="http://schemas.microsoft.com/office/drawing/2014/main" id="{BBFD5BB1-0762-416A-97D5-33A727ACE145}"/>
              </a:ext>
              <a:ext uri="{C183D7F6-B498-43B3-948B-1728B52AA6E4}">
                <adec:decorative xmlns:adec="http://schemas.microsoft.com/office/drawing/2017/decorative" val="1"/>
              </a:ext>
            </a:extLst>
          </p:cNvPr>
          <p:cNvGrpSpPr/>
          <p:nvPr/>
        </p:nvGrpSpPr>
        <p:grpSpPr>
          <a:xfrm>
            <a:off x="5491677" y="2363581"/>
            <a:ext cx="1216132" cy="2343721"/>
            <a:chOff x="4096109" y="3859681"/>
            <a:chExt cx="955977" cy="1842352"/>
          </a:xfrm>
        </p:grpSpPr>
        <p:grpSp>
          <p:nvGrpSpPr>
            <p:cNvPr id="108" name="Group 107">
              <a:extLst>
                <a:ext uri="{FF2B5EF4-FFF2-40B4-BE49-F238E27FC236}">
                  <a16:creationId xmlns:a16="http://schemas.microsoft.com/office/drawing/2014/main" id="{99CBF493-9CD5-4135-8D96-CBB1D980377E}"/>
                </a:ext>
              </a:extLst>
            </p:cNvPr>
            <p:cNvGrpSpPr/>
            <p:nvPr/>
          </p:nvGrpSpPr>
          <p:grpSpPr>
            <a:xfrm>
              <a:off x="4096109" y="3859681"/>
              <a:ext cx="955977" cy="137415"/>
              <a:chOff x="2391858" y="3859681"/>
              <a:chExt cx="955977" cy="137415"/>
            </a:xfrm>
          </p:grpSpPr>
          <p:sp>
            <p:nvSpPr>
              <p:cNvPr id="127" name="Oval 126">
                <a:extLst>
                  <a:ext uri="{FF2B5EF4-FFF2-40B4-BE49-F238E27FC236}">
                    <a16:creationId xmlns:a16="http://schemas.microsoft.com/office/drawing/2014/main" id="{3E0FA79F-42FF-417C-874A-2F7F5092F0C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49398133-E3B4-46CE-849B-2D392C0988D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15F6FC21-0A6B-4D52-AAA5-879B53AA1BDF}"/>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60A76978-2DBF-4FB9-9517-93B2872F4E59}"/>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A92ADC1A-577A-4F9D-99F9-233A3DB79FC1}"/>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9" name="Group 108">
              <a:extLst>
                <a:ext uri="{FF2B5EF4-FFF2-40B4-BE49-F238E27FC236}">
                  <a16:creationId xmlns:a16="http://schemas.microsoft.com/office/drawing/2014/main" id="{32C2F2CB-32DE-4A61-99C3-6F72452FDE29}"/>
                </a:ext>
              </a:extLst>
            </p:cNvPr>
            <p:cNvGrpSpPr/>
            <p:nvPr/>
          </p:nvGrpSpPr>
          <p:grpSpPr>
            <a:xfrm>
              <a:off x="4096109" y="4424318"/>
              <a:ext cx="955977" cy="137415"/>
              <a:chOff x="2391858" y="3859681"/>
              <a:chExt cx="955977" cy="137415"/>
            </a:xfrm>
          </p:grpSpPr>
          <p:sp>
            <p:nvSpPr>
              <p:cNvPr id="122" name="Oval 121">
                <a:extLst>
                  <a:ext uri="{FF2B5EF4-FFF2-40B4-BE49-F238E27FC236}">
                    <a16:creationId xmlns:a16="http://schemas.microsoft.com/office/drawing/2014/main" id="{CE61A4F4-2123-440E-B167-4B6F59FDC7D4}"/>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464A318C-4808-415D-8D21-1029EDBE596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F27890A3-50B0-4B1A-8C2D-8BC8ABA0829A}"/>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C28D782F-6DA2-48B8-A9A6-10067EE0EDD0}"/>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53F0E53D-04EA-43FE-A9A2-7224B062B98A}"/>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 name="Group 109">
              <a:extLst>
                <a:ext uri="{FF2B5EF4-FFF2-40B4-BE49-F238E27FC236}">
                  <a16:creationId xmlns:a16="http://schemas.microsoft.com/office/drawing/2014/main" id="{C19B90EE-9C71-4860-AD40-0A2EBA42BD21}"/>
                </a:ext>
              </a:extLst>
            </p:cNvPr>
            <p:cNvGrpSpPr/>
            <p:nvPr/>
          </p:nvGrpSpPr>
          <p:grpSpPr>
            <a:xfrm>
              <a:off x="4096109" y="4996251"/>
              <a:ext cx="955977" cy="137415"/>
              <a:chOff x="2391858" y="3859681"/>
              <a:chExt cx="955977" cy="137415"/>
            </a:xfrm>
          </p:grpSpPr>
          <p:sp>
            <p:nvSpPr>
              <p:cNvPr id="117" name="Oval 116">
                <a:extLst>
                  <a:ext uri="{FF2B5EF4-FFF2-40B4-BE49-F238E27FC236}">
                    <a16:creationId xmlns:a16="http://schemas.microsoft.com/office/drawing/2014/main" id="{5B3A3932-03B2-48D1-B208-3E2AF026340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3DECD5D4-22D4-405B-90E8-2492D6B0AD4D}"/>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5B06D7D8-9332-4686-8B8E-F77F39C83F29}"/>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E1CF87CC-15B4-4A08-9CBC-6C221ED84554}"/>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3AB43D97-F70A-4E03-B9D7-51E3EB42AA67}"/>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A2794A44-DBBF-46BE-B323-A1122779D187}"/>
                </a:ext>
              </a:extLst>
            </p:cNvPr>
            <p:cNvGrpSpPr/>
            <p:nvPr/>
          </p:nvGrpSpPr>
          <p:grpSpPr>
            <a:xfrm>
              <a:off x="4096109" y="5564618"/>
              <a:ext cx="955977" cy="137415"/>
              <a:chOff x="2391858" y="3859681"/>
              <a:chExt cx="955977" cy="137415"/>
            </a:xfrm>
          </p:grpSpPr>
          <p:sp>
            <p:nvSpPr>
              <p:cNvPr id="112" name="Oval 111">
                <a:extLst>
                  <a:ext uri="{FF2B5EF4-FFF2-40B4-BE49-F238E27FC236}">
                    <a16:creationId xmlns:a16="http://schemas.microsoft.com/office/drawing/2014/main" id="{DA55A4E1-9A04-4D57-B909-DAA306EAED12}"/>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9C38D35F-6150-4D83-9A89-6971501AE9A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E56F0E8E-A234-497D-9CD9-356D3976940C}"/>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F52A2BA4-6873-4571-B483-457D102FF9E4}"/>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21307D8B-4EE7-4806-B4C4-6A94C8B7D55A}"/>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3" name="Group 82">
            <a:extLst>
              <a:ext uri="{FF2B5EF4-FFF2-40B4-BE49-F238E27FC236}">
                <a16:creationId xmlns:a16="http://schemas.microsoft.com/office/drawing/2014/main" id="{DE5ADFCD-7F99-4EA3-A753-F4387AD5347E}"/>
              </a:ext>
              <a:ext uri="{C183D7F6-B498-43B3-948B-1728B52AA6E4}">
                <adec:decorative xmlns:adec="http://schemas.microsoft.com/office/drawing/2017/decorative" val="1"/>
              </a:ext>
            </a:extLst>
          </p:cNvPr>
          <p:cNvGrpSpPr/>
          <p:nvPr/>
        </p:nvGrpSpPr>
        <p:grpSpPr>
          <a:xfrm>
            <a:off x="7621713" y="2363581"/>
            <a:ext cx="1216132" cy="2343721"/>
            <a:chOff x="5808224" y="3859681"/>
            <a:chExt cx="955977" cy="1842352"/>
          </a:xfrm>
        </p:grpSpPr>
        <p:grpSp>
          <p:nvGrpSpPr>
            <p:cNvPr id="84" name="Group 83">
              <a:extLst>
                <a:ext uri="{FF2B5EF4-FFF2-40B4-BE49-F238E27FC236}">
                  <a16:creationId xmlns:a16="http://schemas.microsoft.com/office/drawing/2014/main" id="{0BAA5B7B-1FB8-41C2-9E9E-5A32BB490B3E}"/>
                </a:ext>
              </a:extLst>
            </p:cNvPr>
            <p:cNvGrpSpPr/>
            <p:nvPr/>
          </p:nvGrpSpPr>
          <p:grpSpPr>
            <a:xfrm>
              <a:off x="5808224" y="3859681"/>
              <a:ext cx="955977" cy="137415"/>
              <a:chOff x="2391858" y="3859681"/>
              <a:chExt cx="955977" cy="137415"/>
            </a:xfrm>
          </p:grpSpPr>
          <p:sp>
            <p:nvSpPr>
              <p:cNvPr id="103" name="Oval 102">
                <a:extLst>
                  <a:ext uri="{FF2B5EF4-FFF2-40B4-BE49-F238E27FC236}">
                    <a16:creationId xmlns:a16="http://schemas.microsoft.com/office/drawing/2014/main" id="{A3288AB8-273C-457A-B714-85432FE0BB8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AEDE8AD7-7867-4BDA-897C-61909A39A52F}"/>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919D8ECD-8777-4384-9A56-4CF4DF13B751}"/>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6B3B7BFE-1BFA-4C65-9344-F89249241361}"/>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94C1DBB0-C9DF-4557-B89C-77B912DCB6EC}"/>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5" name="Group 84">
              <a:extLst>
                <a:ext uri="{FF2B5EF4-FFF2-40B4-BE49-F238E27FC236}">
                  <a16:creationId xmlns:a16="http://schemas.microsoft.com/office/drawing/2014/main" id="{A68D8D85-2445-4FA2-8D26-0A22A70A26B4}"/>
                </a:ext>
              </a:extLst>
            </p:cNvPr>
            <p:cNvGrpSpPr/>
            <p:nvPr/>
          </p:nvGrpSpPr>
          <p:grpSpPr>
            <a:xfrm>
              <a:off x="5808224" y="4424318"/>
              <a:ext cx="955977" cy="137415"/>
              <a:chOff x="2391858" y="3859681"/>
              <a:chExt cx="955977" cy="137415"/>
            </a:xfrm>
          </p:grpSpPr>
          <p:sp>
            <p:nvSpPr>
              <p:cNvPr id="98" name="Oval 97">
                <a:extLst>
                  <a:ext uri="{FF2B5EF4-FFF2-40B4-BE49-F238E27FC236}">
                    <a16:creationId xmlns:a16="http://schemas.microsoft.com/office/drawing/2014/main" id="{05F2449C-27B8-49B9-8E9C-ECF74FDAB0BC}"/>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0C81C01C-A947-411E-BBA4-600F6290CCBA}"/>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106DA0B-491A-4D51-BABF-130E696B5D4B}"/>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133A15A0-50FD-4D3F-8EAA-545D7C3F7180}"/>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7184517-854F-41BD-B500-001C9F57029D}"/>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AEF228EB-8D9D-4C92-BF09-82B961805C75}"/>
                </a:ext>
              </a:extLst>
            </p:cNvPr>
            <p:cNvGrpSpPr/>
            <p:nvPr/>
          </p:nvGrpSpPr>
          <p:grpSpPr>
            <a:xfrm>
              <a:off x="5808224" y="4996251"/>
              <a:ext cx="955977" cy="137415"/>
              <a:chOff x="2391858" y="3859681"/>
              <a:chExt cx="955977" cy="137415"/>
            </a:xfrm>
          </p:grpSpPr>
          <p:sp>
            <p:nvSpPr>
              <p:cNvPr id="93" name="Oval 92">
                <a:extLst>
                  <a:ext uri="{FF2B5EF4-FFF2-40B4-BE49-F238E27FC236}">
                    <a16:creationId xmlns:a16="http://schemas.microsoft.com/office/drawing/2014/main" id="{F7780A7F-AC23-4CE8-9328-0970B543AFA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E37C3F8D-CC78-4E3F-BCC3-79B929365617}"/>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8FF06C62-B722-4035-BF6C-A75F2E952DEF}"/>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E6F3FCC0-744E-42E3-9C56-2677DA412C05}"/>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97E8DE7A-E83A-4438-B295-4D7B713CCCE8}"/>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86">
              <a:extLst>
                <a:ext uri="{FF2B5EF4-FFF2-40B4-BE49-F238E27FC236}">
                  <a16:creationId xmlns:a16="http://schemas.microsoft.com/office/drawing/2014/main" id="{E4D0107C-F4EA-4901-8C0B-983DFF414770}"/>
                </a:ext>
              </a:extLst>
            </p:cNvPr>
            <p:cNvGrpSpPr/>
            <p:nvPr/>
          </p:nvGrpSpPr>
          <p:grpSpPr>
            <a:xfrm>
              <a:off x="5808224" y="5564618"/>
              <a:ext cx="955977" cy="137415"/>
              <a:chOff x="2391858" y="3859681"/>
              <a:chExt cx="955977" cy="137415"/>
            </a:xfrm>
          </p:grpSpPr>
          <p:sp>
            <p:nvSpPr>
              <p:cNvPr id="88" name="Oval 87">
                <a:extLst>
                  <a:ext uri="{FF2B5EF4-FFF2-40B4-BE49-F238E27FC236}">
                    <a16:creationId xmlns:a16="http://schemas.microsoft.com/office/drawing/2014/main" id="{2F713837-D0B7-491A-B821-129141DC27A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0342F4EF-4F2C-4006-A37C-92FE699FDB34}"/>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C89FA8E5-0EF1-4C25-A0D4-AE6A2E65F6F0}"/>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73E585D1-A111-440D-BB9E-026F87532AB7}"/>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BA6409FF-0F2F-4A67-A8D7-B5DAFAF24152}"/>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68" name="TextBox 167">
            <a:extLst>
              <a:ext uri="{FF2B5EF4-FFF2-40B4-BE49-F238E27FC236}">
                <a16:creationId xmlns:a16="http://schemas.microsoft.com/office/drawing/2014/main" id="{0BCBFDC7-90E6-43D3-9814-3E550C42DC1E}"/>
              </a:ext>
            </a:extLst>
          </p:cNvPr>
          <p:cNvSpPr txBox="1"/>
          <p:nvPr/>
        </p:nvSpPr>
        <p:spPr>
          <a:xfrm>
            <a:off x="838200" y="5263977"/>
            <a:ext cx="10515600" cy="738664"/>
          </a:xfrm>
          <a:prstGeom prst="rect">
            <a:avLst/>
          </a:prstGeom>
          <a:noFill/>
        </p:spPr>
        <p:txBody>
          <a:bodyPr wrap="square" lIns="0" tIns="0" rIns="0" bIns="0" rtlCol="0">
            <a:spAutoFit/>
          </a:bodyPr>
          <a:lstStyle/>
          <a:p>
            <a:pPr algn="ctr"/>
            <a:r>
              <a:rPr lang="en-US" sz="1600" dirty="0"/>
              <a:t>Lorem ipsum dolor sit amet, consectetur adipiscing elit. Morbi condimentum euismod elit eu viverra. Etiam cursus nec lacus nec rhoncus. Pellentesque ac hendrerit enim. Fusce id odio et erat tincidunt sodales at a elit. Nulla facilisi. Praesent mattis consectetur eros, ac fringilla mi auctor vitae. </a:t>
            </a:r>
          </a:p>
        </p:txBody>
      </p:sp>
    </p:spTree>
    <p:extLst>
      <p:ext uri="{BB962C8B-B14F-4D97-AF65-F5344CB8AC3E}">
        <p14:creationId xmlns:p14="http://schemas.microsoft.com/office/powerpoint/2010/main" val="3176136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18</a:t>
            </a:fld>
            <a:endParaRPr lang="en-US" dirty="0"/>
          </a:p>
        </p:txBody>
      </p:sp>
      <p:sp>
        <p:nvSpPr>
          <p:cNvPr id="5" name="Title 4" hidden="1">
            <a:extLst>
              <a:ext uri="{FF2B5EF4-FFF2-40B4-BE49-F238E27FC236}">
                <a16:creationId xmlns:a16="http://schemas.microsoft.com/office/drawing/2014/main" id="{5B664BA7-9B42-4B7A-A90E-F041269601F0}"/>
              </a:ext>
            </a:extLst>
          </p:cNvPr>
          <p:cNvSpPr>
            <a:spLocks noGrp="1"/>
          </p:cNvSpPr>
          <p:nvPr>
            <p:ph type="title" idx="4294967295"/>
          </p:nvPr>
        </p:nvSpPr>
        <p:spPr>
          <a:xfrm>
            <a:off x="0" y="365125"/>
            <a:ext cx="10515600" cy="1325563"/>
          </a:xfrm>
        </p:spPr>
        <p:txBody>
          <a:bodyPr/>
          <a:lstStyle/>
          <a:p>
            <a:r>
              <a:rPr lang="en-US" dirty="0"/>
              <a:t>Balanced scorecard slide 8</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37" name="Freeform 5">
            <a:extLst>
              <a:ext uri="{FF2B5EF4-FFF2-40B4-BE49-F238E27FC236}">
                <a16:creationId xmlns:a16="http://schemas.microsoft.com/office/drawing/2014/main" id="{1668D5A2-EF9D-4989-B9DD-E4070CBD9C20}"/>
              </a:ext>
              <a:ext uri="{C183D7F6-B498-43B3-948B-1728B52AA6E4}">
                <adec:decorative xmlns:adec="http://schemas.microsoft.com/office/drawing/2017/decorative" val="1"/>
              </a:ext>
            </a:extLst>
          </p:cNvPr>
          <p:cNvSpPr>
            <a:spLocks/>
          </p:cNvSpPr>
          <p:nvPr/>
        </p:nvSpPr>
        <p:spPr bwMode="auto">
          <a:xfrm>
            <a:off x="430155" y="1355605"/>
            <a:ext cx="6228420" cy="4461503"/>
          </a:xfrm>
          <a:custGeom>
            <a:avLst/>
            <a:gdLst>
              <a:gd name="T0" fmla="*/ 406 w 2747"/>
              <a:gd name="T1" fmla="*/ 1820 h 1968"/>
              <a:gd name="T2" fmla="*/ 679 w 2747"/>
              <a:gd name="T3" fmla="*/ 1968 h 1968"/>
              <a:gd name="T4" fmla="*/ 852 w 2747"/>
              <a:gd name="T5" fmla="*/ 1919 h 1968"/>
              <a:gd name="T6" fmla="*/ 971 w 2747"/>
              <a:gd name="T7" fmla="*/ 1941 h 1968"/>
              <a:gd name="T8" fmla="*/ 1245 w 2747"/>
              <a:gd name="T9" fmla="*/ 1792 h 1968"/>
              <a:gd name="T10" fmla="*/ 1251 w 2747"/>
              <a:gd name="T11" fmla="*/ 1792 h 1968"/>
              <a:gd name="T12" fmla="*/ 1571 w 2747"/>
              <a:gd name="T13" fmla="*/ 1530 h 1968"/>
              <a:gd name="T14" fmla="*/ 1692 w 2747"/>
              <a:gd name="T15" fmla="*/ 1554 h 1968"/>
              <a:gd name="T16" fmla="*/ 1994 w 2747"/>
              <a:gd name="T17" fmla="*/ 1351 h 1968"/>
              <a:gd name="T18" fmla="*/ 2160 w 2747"/>
              <a:gd name="T19" fmla="*/ 1397 h 1968"/>
              <a:gd name="T20" fmla="*/ 2456 w 2747"/>
              <a:gd name="T21" fmla="*/ 1207 h 1968"/>
              <a:gd name="T22" fmla="*/ 2747 w 2747"/>
              <a:gd name="T23" fmla="*/ 882 h 1968"/>
              <a:gd name="T24" fmla="*/ 2505 w 2747"/>
              <a:gd name="T25" fmla="*/ 567 h 1968"/>
              <a:gd name="T26" fmla="*/ 2114 w 2747"/>
              <a:gd name="T27" fmla="*/ 230 h 1968"/>
              <a:gd name="T28" fmla="*/ 2036 w 2747"/>
              <a:gd name="T29" fmla="*/ 238 h 1968"/>
              <a:gd name="T30" fmla="*/ 1884 w 2747"/>
              <a:gd name="T31" fmla="*/ 138 h 1968"/>
              <a:gd name="T32" fmla="*/ 1831 w 2747"/>
              <a:gd name="T33" fmla="*/ 147 h 1968"/>
              <a:gd name="T34" fmla="*/ 1523 w 2747"/>
              <a:gd name="T35" fmla="*/ 0 h 1968"/>
              <a:gd name="T36" fmla="*/ 1196 w 2747"/>
              <a:gd name="T37" fmla="*/ 174 h 1968"/>
              <a:gd name="T38" fmla="*/ 956 w 2747"/>
              <a:gd name="T39" fmla="*/ 92 h 1968"/>
              <a:gd name="T40" fmla="*/ 593 w 2747"/>
              <a:gd name="T41" fmla="*/ 330 h 1968"/>
              <a:gd name="T42" fmla="*/ 576 w 2747"/>
              <a:gd name="T43" fmla="*/ 330 h 1968"/>
              <a:gd name="T44" fmla="*/ 181 w 2747"/>
              <a:gd name="T45" fmla="*/ 725 h 1968"/>
              <a:gd name="T46" fmla="*/ 186 w 2747"/>
              <a:gd name="T47" fmla="*/ 789 h 1968"/>
              <a:gd name="T48" fmla="*/ 77 w 2747"/>
              <a:gd name="T49" fmla="*/ 944 h 1968"/>
              <a:gd name="T50" fmla="*/ 126 w 2747"/>
              <a:gd name="T51" fmla="*/ 1062 h 1968"/>
              <a:gd name="T52" fmla="*/ 0 w 2747"/>
              <a:gd name="T53" fmla="*/ 1374 h 1968"/>
              <a:gd name="T54" fmla="*/ 406 w 2747"/>
              <a:gd name="T55" fmla="*/ 182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47" h="1968">
                <a:moveTo>
                  <a:pt x="406" y="1820"/>
                </a:moveTo>
                <a:cubicBezTo>
                  <a:pt x="465" y="1909"/>
                  <a:pt x="565" y="1968"/>
                  <a:pt x="679" y="1968"/>
                </a:cubicBezTo>
                <a:cubicBezTo>
                  <a:pt x="743" y="1968"/>
                  <a:pt x="802" y="1950"/>
                  <a:pt x="852" y="1919"/>
                </a:cubicBezTo>
                <a:cubicBezTo>
                  <a:pt x="889" y="1933"/>
                  <a:pt x="929" y="1941"/>
                  <a:pt x="971" y="1941"/>
                </a:cubicBezTo>
                <a:cubicBezTo>
                  <a:pt x="1086" y="1941"/>
                  <a:pt x="1187" y="1882"/>
                  <a:pt x="1245" y="1792"/>
                </a:cubicBezTo>
                <a:cubicBezTo>
                  <a:pt x="1247" y="1792"/>
                  <a:pt x="1249" y="1792"/>
                  <a:pt x="1251" y="1792"/>
                </a:cubicBezTo>
                <a:cubicBezTo>
                  <a:pt x="1409" y="1792"/>
                  <a:pt x="1541" y="1679"/>
                  <a:pt x="1571" y="1530"/>
                </a:cubicBezTo>
                <a:cubicBezTo>
                  <a:pt x="1608" y="1545"/>
                  <a:pt x="1649" y="1554"/>
                  <a:pt x="1692" y="1554"/>
                </a:cubicBezTo>
                <a:cubicBezTo>
                  <a:pt x="1829" y="1554"/>
                  <a:pt x="1945" y="1470"/>
                  <a:pt x="1994" y="1351"/>
                </a:cubicBezTo>
                <a:cubicBezTo>
                  <a:pt x="2043" y="1380"/>
                  <a:pt x="2099" y="1397"/>
                  <a:pt x="2160" y="1397"/>
                </a:cubicBezTo>
                <a:cubicBezTo>
                  <a:pt x="2292" y="1397"/>
                  <a:pt x="2405" y="1319"/>
                  <a:pt x="2456" y="1207"/>
                </a:cubicBezTo>
                <a:cubicBezTo>
                  <a:pt x="2620" y="1189"/>
                  <a:pt x="2747" y="1051"/>
                  <a:pt x="2747" y="882"/>
                </a:cubicBezTo>
                <a:cubicBezTo>
                  <a:pt x="2747" y="731"/>
                  <a:pt x="2644" y="604"/>
                  <a:pt x="2505" y="567"/>
                </a:cubicBezTo>
                <a:cubicBezTo>
                  <a:pt x="2477" y="377"/>
                  <a:pt x="2313" y="230"/>
                  <a:pt x="2114" y="230"/>
                </a:cubicBezTo>
                <a:cubicBezTo>
                  <a:pt x="2087" y="230"/>
                  <a:pt x="2061" y="233"/>
                  <a:pt x="2036" y="238"/>
                </a:cubicBezTo>
                <a:cubicBezTo>
                  <a:pt x="2010" y="179"/>
                  <a:pt x="1952" y="138"/>
                  <a:pt x="1884" y="138"/>
                </a:cubicBezTo>
                <a:cubicBezTo>
                  <a:pt x="1865" y="138"/>
                  <a:pt x="1847" y="141"/>
                  <a:pt x="1831" y="147"/>
                </a:cubicBezTo>
                <a:cubicBezTo>
                  <a:pt x="1758" y="57"/>
                  <a:pt x="1648" y="0"/>
                  <a:pt x="1523" y="0"/>
                </a:cubicBezTo>
                <a:cubicBezTo>
                  <a:pt x="1387" y="0"/>
                  <a:pt x="1267" y="69"/>
                  <a:pt x="1196" y="174"/>
                </a:cubicBezTo>
                <a:cubicBezTo>
                  <a:pt x="1129" y="123"/>
                  <a:pt x="1046" y="92"/>
                  <a:pt x="956" y="92"/>
                </a:cubicBezTo>
                <a:cubicBezTo>
                  <a:pt x="793" y="92"/>
                  <a:pt x="653" y="190"/>
                  <a:pt x="593" y="330"/>
                </a:cubicBezTo>
                <a:cubicBezTo>
                  <a:pt x="587" y="330"/>
                  <a:pt x="581" y="330"/>
                  <a:pt x="576" y="330"/>
                </a:cubicBezTo>
                <a:cubicBezTo>
                  <a:pt x="357" y="330"/>
                  <a:pt x="181" y="507"/>
                  <a:pt x="181" y="725"/>
                </a:cubicBezTo>
                <a:cubicBezTo>
                  <a:pt x="181" y="747"/>
                  <a:pt x="182" y="768"/>
                  <a:pt x="186" y="789"/>
                </a:cubicBezTo>
                <a:cubicBezTo>
                  <a:pt x="122" y="812"/>
                  <a:pt x="77" y="873"/>
                  <a:pt x="77" y="944"/>
                </a:cubicBezTo>
                <a:cubicBezTo>
                  <a:pt x="77" y="990"/>
                  <a:pt x="96" y="1032"/>
                  <a:pt x="126" y="1062"/>
                </a:cubicBezTo>
                <a:cubicBezTo>
                  <a:pt x="48" y="1142"/>
                  <a:pt x="0" y="1252"/>
                  <a:pt x="0" y="1374"/>
                </a:cubicBezTo>
                <a:cubicBezTo>
                  <a:pt x="0" y="1607"/>
                  <a:pt x="178" y="1799"/>
                  <a:pt x="406" y="1820"/>
                </a:cubicBezTo>
                <a:close/>
              </a:path>
            </a:pathLst>
          </a:custGeom>
          <a:noFill/>
          <a:ln w="57150" cap="flat">
            <a:solidFill>
              <a:schemeClr val="bg2"/>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38" name="Group 37">
            <a:extLst>
              <a:ext uri="{FF2B5EF4-FFF2-40B4-BE49-F238E27FC236}">
                <a16:creationId xmlns:a16="http://schemas.microsoft.com/office/drawing/2014/main" id="{4AA56DDC-977E-48C4-97DF-733FCBEDCD3E}"/>
              </a:ext>
              <a:ext uri="{C183D7F6-B498-43B3-948B-1728B52AA6E4}">
                <adec:decorative xmlns:adec="http://schemas.microsoft.com/office/drawing/2017/decorative" val="1"/>
              </a:ext>
            </a:extLst>
          </p:cNvPr>
          <p:cNvGrpSpPr/>
          <p:nvPr/>
        </p:nvGrpSpPr>
        <p:grpSpPr>
          <a:xfrm>
            <a:off x="4317252" y="3300299"/>
            <a:ext cx="540417" cy="541926"/>
            <a:chOff x="5132388" y="3533775"/>
            <a:chExt cx="568325" cy="569912"/>
          </a:xfrm>
          <a:solidFill>
            <a:srgbClr val="DADFE1"/>
          </a:solidFill>
          <a:effectLst/>
        </p:grpSpPr>
        <p:sp>
          <p:nvSpPr>
            <p:cNvPr id="39" name="Freeform 6">
              <a:extLst>
                <a:ext uri="{FF2B5EF4-FFF2-40B4-BE49-F238E27FC236}">
                  <a16:creationId xmlns:a16="http://schemas.microsoft.com/office/drawing/2014/main" id="{F86CBBE3-4C5F-426D-B19E-CDF49A22F6DC}"/>
                </a:ext>
              </a:extLst>
            </p:cNvPr>
            <p:cNvSpPr>
              <a:spLocks noEditPoints="1"/>
            </p:cNvSpPr>
            <p:nvPr/>
          </p:nvSpPr>
          <p:spPr bwMode="auto">
            <a:xfrm>
              <a:off x="5132388" y="3533775"/>
              <a:ext cx="568325" cy="569912"/>
            </a:xfrm>
            <a:custGeom>
              <a:avLst/>
              <a:gdLst>
                <a:gd name="T0" fmla="*/ 85 w 254"/>
                <a:gd name="T1" fmla="*/ 215 h 254"/>
                <a:gd name="T2" fmla="*/ 90 w 254"/>
                <a:gd name="T3" fmla="*/ 249 h 254"/>
                <a:gd name="T4" fmla="*/ 119 w 254"/>
                <a:gd name="T5" fmla="*/ 254 h 254"/>
                <a:gd name="T6" fmla="*/ 135 w 254"/>
                <a:gd name="T7" fmla="*/ 224 h 254"/>
                <a:gd name="T8" fmla="*/ 160 w 254"/>
                <a:gd name="T9" fmla="*/ 219 h 254"/>
                <a:gd name="T10" fmla="*/ 187 w 254"/>
                <a:gd name="T11" fmla="*/ 239 h 254"/>
                <a:gd name="T12" fmla="*/ 212 w 254"/>
                <a:gd name="T13" fmla="*/ 222 h 254"/>
                <a:gd name="T14" fmla="*/ 202 w 254"/>
                <a:gd name="T15" fmla="*/ 189 h 254"/>
                <a:gd name="T16" fmla="*/ 215 w 254"/>
                <a:gd name="T17" fmla="*/ 169 h 254"/>
                <a:gd name="T18" fmla="*/ 249 w 254"/>
                <a:gd name="T19" fmla="*/ 164 h 254"/>
                <a:gd name="T20" fmla="*/ 254 w 254"/>
                <a:gd name="T21" fmla="*/ 134 h 254"/>
                <a:gd name="T22" fmla="*/ 224 w 254"/>
                <a:gd name="T23" fmla="*/ 118 h 254"/>
                <a:gd name="T24" fmla="*/ 218 w 254"/>
                <a:gd name="T25" fmla="*/ 95 h 254"/>
                <a:gd name="T26" fmla="*/ 239 w 254"/>
                <a:gd name="T27" fmla="*/ 67 h 254"/>
                <a:gd name="T28" fmla="*/ 222 w 254"/>
                <a:gd name="T29" fmla="*/ 43 h 254"/>
                <a:gd name="T30" fmla="*/ 189 w 254"/>
                <a:gd name="T31" fmla="*/ 53 h 254"/>
                <a:gd name="T32" fmla="*/ 169 w 254"/>
                <a:gd name="T33" fmla="*/ 40 h 254"/>
                <a:gd name="T34" fmla="*/ 164 w 254"/>
                <a:gd name="T35" fmla="*/ 6 h 254"/>
                <a:gd name="T36" fmla="*/ 134 w 254"/>
                <a:gd name="T37" fmla="*/ 0 h 254"/>
                <a:gd name="T38" fmla="*/ 119 w 254"/>
                <a:gd name="T39" fmla="*/ 31 h 254"/>
                <a:gd name="T40" fmla="*/ 94 w 254"/>
                <a:gd name="T41" fmla="*/ 36 h 254"/>
                <a:gd name="T42" fmla="*/ 67 w 254"/>
                <a:gd name="T43" fmla="*/ 15 h 254"/>
                <a:gd name="T44" fmla="*/ 42 w 254"/>
                <a:gd name="T45" fmla="*/ 33 h 254"/>
                <a:gd name="T46" fmla="*/ 52 w 254"/>
                <a:gd name="T47" fmla="*/ 65 h 254"/>
                <a:gd name="T48" fmla="*/ 39 w 254"/>
                <a:gd name="T49" fmla="*/ 86 h 254"/>
                <a:gd name="T50" fmla="*/ 6 w 254"/>
                <a:gd name="T51" fmla="*/ 91 h 254"/>
                <a:gd name="T52" fmla="*/ 0 w 254"/>
                <a:gd name="T53" fmla="*/ 121 h 254"/>
                <a:gd name="T54" fmla="*/ 30 w 254"/>
                <a:gd name="T55" fmla="*/ 136 h 254"/>
                <a:gd name="T56" fmla="*/ 35 w 254"/>
                <a:gd name="T57" fmla="*/ 160 h 254"/>
                <a:gd name="T58" fmla="*/ 15 w 254"/>
                <a:gd name="T59" fmla="*/ 187 h 254"/>
                <a:gd name="T60" fmla="*/ 32 w 254"/>
                <a:gd name="T61" fmla="*/ 212 h 254"/>
                <a:gd name="T62" fmla="*/ 64 w 254"/>
                <a:gd name="T63" fmla="*/ 201 h 254"/>
                <a:gd name="T64" fmla="*/ 85 w 254"/>
                <a:gd name="T65" fmla="*/ 215 h 254"/>
                <a:gd name="T66" fmla="*/ 93 w 254"/>
                <a:gd name="T67" fmla="*/ 160 h 254"/>
                <a:gd name="T68" fmla="*/ 79 w 254"/>
                <a:gd name="T69" fmla="*/ 126 h 254"/>
                <a:gd name="T70" fmla="*/ 81 w 254"/>
                <a:gd name="T71" fmla="*/ 115 h 254"/>
                <a:gd name="T72" fmla="*/ 128 w 254"/>
                <a:gd name="T73" fmla="*/ 79 h 254"/>
                <a:gd name="T74" fmla="*/ 175 w 254"/>
                <a:gd name="T75" fmla="*/ 128 h 254"/>
                <a:gd name="T76" fmla="*/ 173 w 254"/>
                <a:gd name="T77" fmla="*/ 140 h 254"/>
                <a:gd name="T78" fmla="*/ 173 w 254"/>
                <a:gd name="T79" fmla="*/ 140 h 254"/>
                <a:gd name="T80" fmla="*/ 126 w 254"/>
                <a:gd name="T81" fmla="*/ 175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90" y="249"/>
                    <a:pt x="90" y="249"/>
                    <a:pt x="90" y="249"/>
                  </a:cubicBezTo>
                  <a:cubicBezTo>
                    <a:pt x="119" y="254"/>
                    <a:pt x="119" y="254"/>
                    <a:pt x="119" y="254"/>
                  </a:cubicBezTo>
                  <a:cubicBezTo>
                    <a:pt x="135" y="224"/>
                    <a:pt x="135" y="224"/>
                    <a:pt x="135" y="224"/>
                  </a:cubicBezTo>
                  <a:cubicBezTo>
                    <a:pt x="144" y="223"/>
                    <a:pt x="152" y="221"/>
                    <a:pt x="160" y="219"/>
                  </a:cubicBezTo>
                  <a:cubicBezTo>
                    <a:pt x="187" y="239"/>
                    <a:pt x="187" y="239"/>
                    <a:pt x="187" y="239"/>
                  </a:cubicBezTo>
                  <a:cubicBezTo>
                    <a:pt x="212" y="222"/>
                    <a:pt x="212" y="222"/>
                    <a:pt x="212" y="222"/>
                  </a:cubicBezTo>
                  <a:cubicBezTo>
                    <a:pt x="202" y="189"/>
                    <a:pt x="202" y="189"/>
                    <a:pt x="202" y="189"/>
                  </a:cubicBezTo>
                  <a:cubicBezTo>
                    <a:pt x="207" y="183"/>
                    <a:pt x="211" y="176"/>
                    <a:pt x="215" y="169"/>
                  </a:cubicBezTo>
                  <a:cubicBezTo>
                    <a:pt x="249" y="164"/>
                    <a:pt x="249" y="164"/>
                    <a:pt x="249" y="164"/>
                  </a:cubicBezTo>
                  <a:cubicBezTo>
                    <a:pt x="254" y="134"/>
                    <a:pt x="254" y="134"/>
                    <a:pt x="254" y="134"/>
                  </a:cubicBezTo>
                  <a:cubicBezTo>
                    <a:pt x="224" y="118"/>
                    <a:pt x="224" y="118"/>
                    <a:pt x="224" y="118"/>
                  </a:cubicBezTo>
                  <a:cubicBezTo>
                    <a:pt x="223" y="110"/>
                    <a:pt x="221" y="102"/>
                    <a:pt x="218" y="95"/>
                  </a:cubicBezTo>
                  <a:cubicBezTo>
                    <a:pt x="239" y="67"/>
                    <a:pt x="239" y="67"/>
                    <a:pt x="239" y="67"/>
                  </a:cubicBezTo>
                  <a:cubicBezTo>
                    <a:pt x="222" y="43"/>
                    <a:pt x="222" y="43"/>
                    <a:pt x="222" y="43"/>
                  </a:cubicBezTo>
                  <a:cubicBezTo>
                    <a:pt x="189" y="53"/>
                    <a:pt x="189" y="53"/>
                    <a:pt x="189" y="53"/>
                  </a:cubicBezTo>
                  <a:cubicBezTo>
                    <a:pt x="183" y="48"/>
                    <a:pt x="176" y="43"/>
                    <a:pt x="169" y="40"/>
                  </a:cubicBezTo>
                  <a:cubicBezTo>
                    <a:pt x="164" y="6"/>
                    <a:pt x="164" y="6"/>
                    <a:pt x="164" y="6"/>
                  </a:cubicBezTo>
                  <a:cubicBezTo>
                    <a:pt x="134" y="0"/>
                    <a:pt x="134" y="0"/>
                    <a:pt x="134" y="0"/>
                  </a:cubicBezTo>
                  <a:cubicBezTo>
                    <a:pt x="119" y="31"/>
                    <a:pt x="119" y="31"/>
                    <a:pt x="119" y="31"/>
                  </a:cubicBezTo>
                  <a:cubicBezTo>
                    <a:pt x="110" y="31"/>
                    <a:pt x="102" y="33"/>
                    <a:pt x="94" y="36"/>
                  </a:cubicBezTo>
                  <a:cubicBezTo>
                    <a:pt x="67" y="15"/>
                    <a:pt x="67" y="15"/>
                    <a:pt x="67" y="15"/>
                  </a:cubicBezTo>
                  <a:cubicBezTo>
                    <a:pt x="42" y="33"/>
                    <a:pt x="42" y="33"/>
                    <a:pt x="42" y="33"/>
                  </a:cubicBezTo>
                  <a:cubicBezTo>
                    <a:pt x="52" y="65"/>
                    <a:pt x="52" y="65"/>
                    <a:pt x="52" y="65"/>
                  </a:cubicBezTo>
                  <a:cubicBezTo>
                    <a:pt x="47" y="72"/>
                    <a:pt x="43" y="79"/>
                    <a:pt x="39" y="86"/>
                  </a:cubicBezTo>
                  <a:cubicBezTo>
                    <a:pt x="6" y="91"/>
                    <a:pt x="6" y="91"/>
                    <a:pt x="6" y="91"/>
                  </a:cubicBezTo>
                  <a:cubicBezTo>
                    <a:pt x="0" y="121"/>
                    <a:pt x="0" y="121"/>
                    <a:pt x="0" y="121"/>
                  </a:cubicBezTo>
                  <a:cubicBezTo>
                    <a:pt x="30" y="136"/>
                    <a:pt x="30" y="136"/>
                    <a:pt x="30" y="136"/>
                  </a:cubicBezTo>
                  <a:cubicBezTo>
                    <a:pt x="31" y="144"/>
                    <a:pt x="33" y="152"/>
                    <a:pt x="35" y="160"/>
                  </a:cubicBezTo>
                  <a:cubicBezTo>
                    <a:pt x="15" y="187"/>
                    <a:pt x="15" y="187"/>
                    <a:pt x="15" y="187"/>
                  </a:cubicBezTo>
                  <a:cubicBezTo>
                    <a:pt x="32" y="212"/>
                    <a:pt x="32" y="212"/>
                    <a:pt x="32" y="212"/>
                  </a:cubicBezTo>
                  <a:cubicBezTo>
                    <a:pt x="64" y="201"/>
                    <a:pt x="64" y="201"/>
                    <a:pt x="64" y="201"/>
                  </a:cubicBezTo>
                  <a:cubicBezTo>
                    <a:pt x="71" y="207"/>
                    <a:pt x="78" y="211"/>
                    <a:pt x="85" y="215"/>
                  </a:cubicBezTo>
                  <a:close/>
                  <a:moveTo>
                    <a:pt x="93" y="160"/>
                  </a:moveTo>
                  <a:cubicBezTo>
                    <a:pt x="84" y="151"/>
                    <a:pt x="79" y="139"/>
                    <a:pt x="79" y="126"/>
                  </a:cubicBezTo>
                  <a:cubicBezTo>
                    <a:pt x="79" y="122"/>
                    <a:pt x="80" y="118"/>
                    <a:pt x="81" y="115"/>
                  </a:cubicBezTo>
                  <a:cubicBezTo>
                    <a:pt x="87" y="93"/>
                    <a:pt x="106" y="79"/>
                    <a:pt x="128" y="79"/>
                  </a:cubicBezTo>
                  <a:cubicBezTo>
                    <a:pt x="154" y="80"/>
                    <a:pt x="175" y="102"/>
                    <a:pt x="175" y="128"/>
                  </a:cubicBezTo>
                  <a:cubicBezTo>
                    <a:pt x="175" y="132"/>
                    <a:pt x="173" y="136"/>
                    <a:pt x="173" y="140"/>
                  </a:cubicBezTo>
                  <a:cubicBezTo>
                    <a:pt x="173" y="140"/>
                    <a:pt x="173" y="140"/>
                    <a:pt x="173" y="140"/>
                  </a:cubicBezTo>
                  <a:cubicBezTo>
                    <a:pt x="166" y="161"/>
                    <a:pt x="148" y="175"/>
                    <a:pt x="126" y="175"/>
                  </a:cubicBezTo>
                  <a:cubicBezTo>
                    <a:pt x="113" y="175"/>
                    <a:pt x="101" y="170"/>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7">
              <a:extLst>
                <a:ext uri="{FF2B5EF4-FFF2-40B4-BE49-F238E27FC236}">
                  <a16:creationId xmlns:a16="http://schemas.microsoft.com/office/drawing/2014/main" id="{7D2D6F91-C5DD-4492-A8FE-A4F61C5205A6}"/>
                </a:ext>
              </a:extLst>
            </p:cNvPr>
            <p:cNvSpPr>
              <a:spLocks/>
            </p:cNvSpPr>
            <p:nvPr/>
          </p:nvSpPr>
          <p:spPr bwMode="auto">
            <a:xfrm>
              <a:off x="5343525" y="3744913"/>
              <a:ext cx="144463" cy="147637"/>
            </a:xfrm>
            <a:custGeom>
              <a:avLst/>
              <a:gdLst>
                <a:gd name="T0" fmla="*/ 0 w 65"/>
                <a:gd name="T1" fmla="*/ 33 h 66"/>
                <a:gd name="T2" fmla="*/ 2 w 65"/>
                <a:gd name="T3" fmla="*/ 25 h 66"/>
                <a:gd name="T4" fmla="*/ 34 w 65"/>
                <a:gd name="T5" fmla="*/ 1 h 66"/>
                <a:gd name="T6" fmla="*/ 65 w 65"/>
                <a:gd name="T7" fmla="*/ 34 h 66"/>
                <a:gd name="T8" fmla="*/ 63 w 65"/>
                <a:gd name="T9" fmla="*/ 42 h 66"/>
                <a:gd name="T10" fmla="*/ 63 w 65"/>
                <a:gd name="T11" fmla="*/ 42 h 66"/>
                <a:gd name="T12" fmla="*/ 32 w 65"/>
                <a:gd name="T13" fmla="*/ 66 h 66"/>
                <a:gd name="T14" fmla="*/ 9 w 65"/>
                <a:gd name="T15" fmla="*/ 56 h 66"/>
                <a:gd name="T16" fmla="*/ 0 w 65"/>
                <a:gd name="T17"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6">
                  <a:moveTo>
                    <a:pt x="0" y="33"/>
                  </a:moveTo>
                  <a:cubicBezTo>
                    <a:pt x="0" y="30"/>
                    <a:pt x="1" y="27"/>
                    <a:pt x="2" y="25"/>
                  </a:cubicBezTo>
                  <a:cubicBezTo>
                    <a:pt x="5" y="10"/>
                    <a:pt x="19" y="0"/>
                    <a:pt x="34" y="1"/>
                  </a:cubicBezTo>
                  <a:cubicBezTo>
                    <a:pt x="52" y="1"/>
                    <a:pt x="65" y="16"/>
                    <a:pt x="65" y="34"/>
                  </a:cubicBezTo>
                  <a:cubicBezTo>
                    <a:pt x="65" y="37"/>
                    <a:pt x="64" y="39"/>
                    <a:pt x="63" y="42"/>
                  </a:cubicBezTo>
                  <a:cubicBezTo>
                    <a:pt x="63" y="42"/>
                    <a:pt x="63" y="42"/>
                    <a:pt x="63" y="42"/>
                  </a:cubicBezTo>
                  <a:cubicBezTo>
                    <a:pt x="59" y="56"/>
                    <a:pt x="47" y="66"/>
                    <a:pt x="32" y="66"/>
                  </a:cubicBezTo>
                  <a:cubicBezTo>
                    <a:pt x="23" y="66"/>
                    <a:pt x="15" y="62"/>
                    <a:pt x="9" y="56"/>
                  </a:cubicBezTo>
                  <a:cubicBezTo>
                    <a:pt x="3" y="49"/>
                    <a:pt x="0" y="41"/>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1" name="Group 40">
            <a:extLst>
              <a:ext uri="{FF2B5EF4-FFF2-40B4-BE49-F238E27FC236}">
                <a16:creationId xmlns:a16="http://schemas.microsoft.com/office/drawing/2014/main" id="{4DA01246-611D-4635-BDB4-E3F382DE3796}"/>
              </a:ext>
              <a:ext uri="{C183D7F6-B498-43B3-948B-1728B52AA6E4}">
                <adec:decorative xmlns:adec="http://schemas.microsoft.com/office/drawing/2017/decorative" val="1"/>
              </a:ext>
            </a:extLst>
          </p:cNvPr>
          <p:cNvGrpSpPr/>
          <p:nvPr/>
        </p:nvGrpSpPr>
        <p:grpSpPr>
          <a:xfrm>
            <a:off x="3678715" y="1657914"/>
            <a:ext cx="540417" cy="540417"/>
            <a:chOff x="4460875" y="1806575"/>
            <a:chExt cx="568325" cy="568325"/>
          </a:xfrm>
          <a:solidFill>
            <a:srgbClr val="DADFE1"/>
          </a:solidFill>
          <a:effectLst/>
        </p:grpSpPr>
        <p:sp>
          <p:nvSpPr>
            <p:cNvPr id="42" name="Freeform 8">
              <a:extLst>
                <a:ext uri="{FF2B5EF4-FFF2-40B4-BE49-F238E27FC236}">
                  <a16:creationId xmlns:a16="http://schemas.microsoft.com/office/drawing/2014/main" id="{D70FDA9C-ACBC-4A5B-AA71-0EACF0599078}"/>
                </a:ext>
              </a:extLst>
            </p:cNvPr>
            <p:cNvSpPr>
              <a:spLocks noEditPoints="1"/>
            </p:cNvSpPr>
            <p:nvPr/>
          </p:nvSpPr>
          <p:spPr bwMode="auto">
            <a:xfrm>
              <a:off x="4460875" y="1806575"/>
              <a:ext cx="568325" cy="568325"/>
            </a:xfrm>
            <a:custGeom>
              <a:avLst/>
              <a:gdLst>
                <a:gd name="T0" fmla="*/ 85 w 254"/>
                <a:gd name="T1" fmla="*/ 215 h 254"/>
                <a:gd name="T2" fmla="*/ 89 w 254"/>
                <a:gd name="T3" fmla="*/ 249 h 254"/>
                <a:gd name="T4" fmla="*/ 119 w 254"/>
                <a:gd name="T5" fmla="*/ 254 h 254"/>
                <a:gd name="T6" fmla="*/ 135 w 254"/>
                <a:gd name="T7" fmla="*/ 224 h 254"/>
                <a:gd name="T8" fmla="*/ 160 w 254"/>
                <a:gd name="T9" fmla="*/ 218 h 254"/>
                <a:gd name="T10" fmla="*/ 187 w 254"/>
                <a:gd name="T11" fmla="*/ 239 h 254"/>
                <a:gd name="T12" fmla="*/ 212 w 254"/>
                <a:gd name="T13" fmla="*/ 222 h 254"/>
                <a:gd name="T14" fmla="*/ 201 w 254"/>
                <a:gd name="T15" fmla="*/ 189 h 254"/>
                <a:gd name="T16" fmla="*/ 214 w 254"/>
                <a:gd name="T17" fmla="*/ 168 h 254"/>
                <a:gd name="T18" fmla="*/ 248 w 254"/>
                <a:gd name="T19" fmla="*/ 164 h 254"/>
                <a:gd name="T20" fmla="*/ 254 w 254"/>
                <a:gd name="T21" fmla="*/ 134 h 254"/>
                <a:gd name="T22" fmla="*/ 223 w 254"/>
                <a:gd name="T23" fmla="*/ 118 h 254"/>
                <a:gd name="T24" fmla="*/ 218 w 254"/>
                <a:gd name="T25" fmla="*/ 95 h 254"/>
                <a:gd name="T26" fmla="*/ 239 w 254"/>
                <a:gd name="T27" fmla="*/ 67 h 254"/>
                <a:gd name="T28" fmla="*/ 221 w 254"/>
                <a:gd name="T29" fmla="*/ 42 h 254"/>
                <a:gd name="T30" fmla="*/ 189 w 254"/>
                <a:gd name="T31" fmla="*/ 53 h 254"/>
                <a:gd name="T32" fmla="*/ 168 w 254"/>
                <a:gd name="T33" fmla="*/ 40 h 254"/>
                <a:gd name="T34" fmla="*/ 164 w 254"/>
                <a:gd name="T35" fmla="*/ 6 h 254"/>
                <a:gd name="T36" fmla="*/ 134 w 254"/>
                <a:gd name="T37" fmla="*/ 0 h 254"/>
                <a:gd name="T38" fmla="*/ 118 w 254"/>
                <a:gd name="T39" fmla="*/ 30 h 254"/>
                <a:gd name="T40" fmla="*/ 93 w 254"/>
                <a:gd name="T41" fmla="*/ 36 h 254"/>
                <a:gd name="T42" fmla="*/ 66 w 254"/>
                <a:gd name="T43" fmla="*/ 15 h 254"/>
                <a:gd name="T44" fmla="*/ 42 w 254"/>
                <a:gd name="T45" fmla="*/ 33 h 254"/>
                <a:gd name="T46" fmla="*/ 52 w 254"/>
                <a:gd name="T47" fmla="*/ 65 h 254"/>
                <a:gd name="T48" fmla="*/ 38 w 254"/>
                <a:gd name="T49" fmla="*/ 86 h 254"/>
                <a:gd name="T50" fmla="*/ 5 w 254"/>
                <a:gd name="T51" fmla="*/ 91 h 254"/>
                <a:gd name="T52" fmla="*/ 0 w 254"/>
                <a:gd name="T53" fmla="*/ 120 h 254"/>
                <a:gd name="T54" fmla="*/ 30 w 254"/>
                <a:gd name="T55" fmla="*/ 136 h 254"/>
                <a:gd name="T56" fmla="*/ 35 w 254"/>
                <a:gd name="T57" fmla="*/ 160 h 254"/>
                <a:gd name="T58" fmla="*/ 14 w 254"/>
                <a:gd name="T59" fmla="*/ 187 h 254"/>
                <a:gd name="T60" fmla="*/ 31 w 254"/>
                <a:gd name="T61" fmla="*/ 211 h 254"/>
                <a:gd name="T62" fmla="*/ 64 w 254"/>
                <a:gd name="T63" fmla="*/ 201 h 254"/>
                <a:gd name="T64" fmla="*/ 85 w 254"/>
                <a:gd name="T65" fmla="*/ 215 h 254"/>
                <a:gd name="T66" fmla="*/ 92 w 254"/>
                <a:gd name="T67" fmla="*/ 160 h 254"/>
                <a:gd name="T68" fmla="*/ 79 w 254"/>
                <a:gd name="T69" fmla="*/ 126 h 254"/>
                <a:gd name="T70" fmla="*/ 80 w 254"/>
                <a:gd name="T71" fmla="*/ 114 h 254"/>
                <a:gd name="T72" fmla="*/ 127 w 254"/>
                <a:gd name="T73" fmla="*/ 79 h 254"/>
                <a:gd name="T74" fmla="*/ 174 w 254"/>
                <a:gd name="T75" fmla="*/ 128 h 254"/>
                <a:gd name="T76" fmla="*/ 172 w 254"/>
                <a:gd name="T77" fmla="*/ 140 h 254"/>
                <a:gd name="T78" fmla="*/ 172 w 254"/>
                <a:gd name="T79" fmla="*/ 140 h 254"/>
                <a:gd name="T80" fmla="*/ 125 w 254"/>
                <a:gd name="T81" fmla="*/ 175 h 254"/>
                <a:gd name="T82" fmla="*/ 92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89" y="249"/>
                    <a:pt x="89" y="249"/>
                    <a:pt x="89" y="249"/>
                  </a:cubicBezTo>
                  <a:cubicBezTo>
                    <a:pt x="119" y="254"/>
                    <a:pt x="119" y="254"/>
                    <a:pt x="119" y="254"/>
                  </a:cubicBezTo>
                  <a:cubicBezTo>
                    <a:pt x="135" y="224"/>
                    <a:pt x="135" y="224"/>
                    <a:pt x="135" y="224"/>
                  </a:cubicBezTo>
                  <a:cubicBezTo>
                    <a:pt x="143" y="223"/>
                    <a:pt x="152" y="221"/>
                    <a:pt x="160" y="218"/>
                  </a:cubicBezTo>
                  <a:cubicBezTo>
                    <a:pt x="187" y="239"/>
                    <a:pt x="187" y="239"/>
                    <a:pt x="187" y="239"/>
                  </a:cubicBezTo>
                  <a:cubicBezTo>
                    <a:pt x="212" y="222"/>
                    <a:pt x="212" y="222"/>
                    <a:pt x="212" y="222"/>
                  </a:cubicBezTo>
                  <a:cubicBezTo>
                    <a:pt x="201" y="189"/>
                    <a:pt x="201" y="189"/>
                    <a:pt x="201" y="189"/>
                  </a:cubicBezTo>
                  <a:cubicBezTo>
                    <a:pt x="206" y="183"/>
                    <a:pt x="211" y="176"/>
                    <a:pt x="214" y="168"/>
                  </a:cubicBezTo>
                  <a:cubicBezTo>
                    <a:pt x="248" y="164"/>
                    <a:pt x="248" y="164"/>
                    <a:pt x="248" y="164"/>
                  </a:cubicBezTo>
                  <a:cubicBezTo>
                    <a:pt x="254" y="134"/>
                    <a:pt x="254" y="134"/>
                    <a:pt x="254" y="134"/>
                  </a:cubicBezTo>
                  <a:cubicBezTo>
                    <a:pt x="223" y="118"/>
                    <a:pt x="223" y="118"/>
                    <a:pt x="223" y="118"/>
                  </a:cubicBezTo>
                  <a:cubicBezTo>
                    <a:pt x="222" y="110"/>
                    <a:pt x="220" y="102"/>
                    <a:pt x="218" y="95"/>
                  </a:cubicBezTo>
                  <a:cubicBezTo>
                    <a:pt x="239" y="67"/>
                    <a:pt x="239" y="67"/>
                    <a:pt x="239" y="67"/>
                  </a:cubicBezTo>
                  <a:cubicBezTo>
                    <a:pt x="221" y="42"/>
                    <a:pt x="221" y="42"/>
                    <a:pt x="221" y="42"/>
                  </a:cubicBezTo>
                  <a:cubicBezTo>
                    <a:pt x="189" y="53"/>
                    <a:pt x="189" y="53"/>
                    <a:pt x="189" y="53"/>
                  </a:cubicBezTo>
                  <a:cubicBezTo>
                    <a:pt x="182" y="48"/>
                    <a:pt x="175" y="43"/>
                    <a:pt x="168" y="40"/>
                  </a:cubicBezTo>
                  <a:cubicBezTo>
                    <a:pt x="164" y="6"/>
                    <a:pt x="164" y="6"/>
                    <a:pt x="164" y="6"/>
                  </a:cubicBezTo>
                  <a:cubicBezTo>
                    <a:pt x="134" y="0"/>
                    <a:pt x="134" y="0"/>
                    <a:pt x="134" y="0"/>
                  </a:cubicBezTo>
                  <a:cubicBezTo>
                    <a:pt x="118" y="30"/>
                    <a:pt x="118" y="30"/>
                    <a:pt x="118" y="30"/>
                  </a:cubicBezTo>
                  <a:cubicBezTo>
                    <a:pt x="109" y="31"/>
                    <a:pt x="101" y="33"/>
                    <a:pt x="93" y="36"/>
                  </a:cubicBezTo>
                  <a:cubicBezTo>
                    <a:pt x="66" y="15"/>
                    <a:pt x="66" y="15"/>
                    <a:pt x="66" y="15"/>
                  </a:cubicBezTo>
                  <a:cubicBezTo>
                    <a:pt x="42" y="33"/>
                    <a:pt x="42" y="33"/>
                    <a:pt x="42" y="33"/>
                  </a:cubicBezTo>
                  <a:cubicBezTo>
                    <a:pt x="52" y="65"/>
                    <a:pt x="52" y="65"/>
                    <a:pt x="52" y="65"/>
                  </a:cubicBezTo>
                  <a:cubicBezTo>
                    <a:pt x="46" y="71"/>
                    <a:pt x="42" y="79"/>
                    <a:pt x="38" y="86"/>
                  </a:cubicBezTo>
                  <a:cubicBezTo>
                    <a:pt x="5" y="91"/>
                    <a:pt x="5" y="91"/>
                    <a:pt x="5" y="91"/>
                  </a:cubicBezTo>
                  <a:cubicBezTo>
                    <a:pt x="0" y="120"/>
                    <a:pt x="0" y="120"/>
                    <a:pt x="0" y="120"/>
                  </a:cubicBezTo>
                  <a:cubicBezTo>
                    <a:pt x="30" y="136"/>
                    <a:pt x="30" y="136"/>
                    <a:pt x="30" y="136"/>
                  </a:cubicBezTo>
                  <a:cubicBezTo>
                    <a:pt x="30" y="144"/>
                    <a:pt x="32" y="152"/>
                    <a:pt x="35" y="160"/>
                  </a:cubicBezTo>
                  <a:cubicBezTo>
                    <a:pt x="14" y="187"/>
                    <a:pt x="14" y="187"/>
                    <a:pt x="14" y="187"/>
                  </a:cubicBezTo>
                  <a:cubicBezTo>
                    <a:pt x="31" y="211"/>
                    <a:pt x="31" y="211"/>
                    <a:pt x="31" y="211"/>
                  </a:cubicBezTo>
                  <a:cubicBezTo>
                    <a:pt x="64" y="201"/>
                    <a:pt x="64" y="201"/>
                    <a:pt x="64" y="201"/>
                  </a:cubicBezTo>
                  <a:cubicBezTo>
                    <a:pt x="70" y="207"/>
                    <a:pt x="77" y="211"/>
                    <a:pt x="85" y="215"/>
                  </a:cubicBezTo>
                  <a:close/>
                  <a:moveTo>
                    <a:pt x="92" y="160"/>
                  </a:moveTo>
                  <a:cubicBezTo>
                    <a:pt x="83" y="151"/>
                    <a:pt x="78" y="139"/>
                    <a:pt x="79" y="126"/>
                  </a:cubicBezTo>
                  <a:cubicBezTo>
                    <a:pt x="79" y="122"/>
                    <a:pt x="79" y="118"/>
                    <a:pt x="80" y="114"/>
                  </a:cubicBezTo>
                  <a:cubicBezTo>
                    <a:pt x="86" y="93"/>
                    <a:pt x="105" y="79"/>
                    <a:pt x="127" y="79"/>
                  </a:cubicBezTo>
                  <a:cubicBezTo>
                    <a:pt x="154" y="80"/>
                    <a:pt x="175" y="102"/>
                    <a:pt x="174" y="128"/>
                  </a:cubicBezTo>
                  <a:cubicBezTo>
                    <a:pt x="174" y="132"/>
                    <a:pt x="172" y="136"/>
                    <a:pt x="172" y="140"/>
                  </a:cubicBezTo>
                  <a:cubicBezTo>
                    <a:pt x="172" y="140"/>
                    <a:pt x="172" y="140"/>
                    <a:pt x="172" y="140"/>
                  </a:cubicBezTo>
                  <a:cubicBezTo>
                    <a:pt x="166" y="161"/>
                    <a:pt x="147" y="175"/>
                    <a:pt x="125" y="175"/>
                  </a:cubicBezTo>
                  <a:cubicBezTo>
                    <a:pt x="113" y="175"/>
                    <a:pt x="101" y="169"/>
                    <a:pt x="92"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3" name="Freeform 9">
              <a:extLst>
                <a:ext uri="{FF2B5EF4-FFF2-40B4-BE49-F238E27FC236}">
                  <a16:creationId xmlns:a16="http://schemas.microsoft.com/office/drawing/2014/main" id="{B544845B-AD49-43EE-B107-B51ED7979E8D}"/>
                </a:ext>
              </a:extLst>
            </p:cNvPr>
            <p:cNvSpPr>
              <a:spLocks/>
            </p:cNvSpPr>
            <p:nvPr/>
          </p:nvSpPr>
          <p:spPr bwMode="auto">
            <a:xfrm>
              <a:off x="4668838" y="2016125"/>
              <a:ext cx="147638" cy="147637"/>
            </a:xfrm>
            <a:custGeom>
              <a:avLst/>
              <a:gdLst>
                <a:gd name="T0" fmla="*/ 1 w 66"/>
                <a:gd name="T1" fmla="*/ 32 h 66"/>
                <a:gd name="T2" fmla="*/ 2 w 66"/>
                <a:gd name="T3" fmla="*/ 25 h 66"/>
                <a:gd name="T4" fmla="*/ 34 w 66"/>
                <a:gd name="T5" fmla="*/ 1 h 66"/>
                <a:gd name="T6" fmla="*/ 65 w 66"/>
                <a:gd name="T7" fmla="*/ 34 h 66"/>
                <a:gd name="T8" fmla="*/ 63 w 66"/>
                <a:gd name="T9" fmla="*/ 41 h 66"/>
                <a:gd name="T10" fmla="*/ 63 w 66"/>
                <a:gd name="T11" fmla="*/ 41 h 66"/>
                <a:gd name="T12" fmla="*/ 32 w 66"/>
                <a:gd name="T13" fmla="*/ 66 h 66"/>
                <a:gd name="T14" fmla="*/ 9 w 66"/>
                <a:gd name="T15" fmla="*/ 56 h 66"/>
                <a:gd name="T16" fmla="*/ 1 w 66"/>
                <a:gd name="T17" fmla="*/ 3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1" y="32"/>
                  </a:moveTo>
                  <a:cubicBezTo>
                    <a:pt x="1" y="30"/>
                    <a:pt x="1" y="27"/>
                    <a:pt x="2" y="25"/>
                  </a:cubicBezTo>
                  <a:cubicBezTo>
                    <a:pt x="6" y="10"/>
                    <a:pt x="19" y="0"/>
                    <a:pt x="34" y="1"/>
                  </a:cubicBezTo>
                  <a:cubicBezTo>
                    <a:pt x="52" y="1"/>
                    <a:pt x="66" y="16"/>
                    <a:pt x="65" y="34"/>
                  </a:cubicBezTo>
                  <a:cubicBezTo>
                    <a:pt x="65" y="36"/>
                    <a:pt x="64" y="39"/>
                    <a:pt x="63" y="41"/>
                  </a:cubicBezTo>
                  <a:cubicBezTo>
                    <a:pt x="63" y="41"/>
                    <a:pt x="63" y="41"/>
                    <a:pt x="63" y="41"/>
                  </a:cubicBezTo>
                  <a:cubicBezTo>
                    <a:pt x="59" y="56"/>
                    <a:pt x="47" y="66"/>
                    <a:pt x="32" y="66"/>
                  </a:cubicBezTo>
                  <a:cubicBezTo>
                    <a:pt x="23" y="65"/>
                    <a:pt x="15" y="62"/>
                    <a:pt x="9" y="56"/>
                  </a:cubicBezTo>
                  <a:cubicBezTo>
                    <a:pt x="3" y="49"/>
                    <a:pt x="0" y="41"/>
                    <a:pt x="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4" name="Group 43">
            <a:extLst>
              <a:ext uri="{FF2B5EF4-FFF2-40B4-BE49-F238E27FC236}">
                <a16:creationId xmlns:a16="http://schemas.microsoft.com/office/drawing/2014/main" id="{9C2B9F28-3BC6-4BCD-9CF6-F1007032862B}"/>
              </a:ext>
              <a:ext uri="{C183D7F6-B498-43B3-948B-1728B52AA6E4}">
                <adec:decorative xmlns:adec="http://schemas.microsoft.com/office/drawing/2017/decorative" val="1"/>
              </a:ext>
            </a:extLst>
          </p:cNvPr>
          <p:cNvGrpSpPr/>
          <p:nvPr/>
        </p:nvGrpSpPr>
        <p:grpSpPr>
          <a:xfrm>
            <a:off x="2535989" y="1979447"/>
            <a:ext cx="540417" cy="537398"/>
            <a:chOff x="3259138" y="2144713"/>
            <a:chExt cx="568325" cy="565150"/>
          </a:xfrm>
          <a:solidFill>
            <a:srgbClr val="DADFE1"/>
          </a:solidFill>
          <a:effectLst/>
        </p:grpSpPr>
        <p:sp>
          <p:nvSpPr>
            <p:cNvPr id="45" name="Freeform 10">
              <a:extLst>
                <a:ext uri="{FF2B5EF4-FFF2-40B4-BE49-F238E27FC236}">
                  <a16:creationId xmlns:a16="http://schemas.microsoft.com/office/drawing/2014/main" id="{9184F6BC-A6C9-4215-8737-4C990514F416}"/>
                </a:ext>
              </a:extLst>
            </p:cNvPr>
            <p:cNvSpPr>
              <a:spLocks noEditPoints="1"/>
            </p:cNvSpPr>
            <p:nvPr/>
          </p:nvSpPr>
          <p:spPr bwMode="auto">
            <a:xfrm>
              <a:off x="3259138" y="2144713"/>
              <a:ext cx="568325" cy="565150"/>
            </a:xfrm>
            <a:custGeom>
              <a:avLst/>
              <a:gdLst>
                <a:gd name="T0" fmla="*/ 85 w 254"/>
                <a:gd name="T1" fmla="*/ 214 h 253"/>
                <a:gd name="T2" fmla="*/ 90 w 254"/>
                <a:gd name="T3" fmla="*/ 248 h 253"/>
                <a:gd name="T4" fmla="*/ 119 w 254"/>
                <a:gd name="T5" fmla="*/ 253 h 253"/>
                <a:gd name="T6" fmla="*/ 135 w 254"/>
                <a:gd name="T7" fmla="*/ 223 h 253"/>
                <a:gd name="T8" fmla="*/ 160 w 254"/>
                <a:gd name="T9" fmla="*/ 218 h 253"/>
                <a:gd name="T10" fmla="*/ 187 w 254"/>
                <a:gd name="T11" fmla="*/ 239 h 253"/>
                <a:gd name="T12" fmla="*/ 212 w 254"/>
                <a:gd name="T13" fmla="*/ 221 h 253"/>
                <a:gd name="T14" fmla="*/ 202 w 254"/>
                <a:gd name="T15" fmla="*/ 188 h 253"/>
                <a:gd name="T16" fmla="*/ 215 w 254"/>
                <a:gd name="T17" fmla="*/ 168 h 253"/>
                <a:gd name="T18" fmla="*/ 249 w 254"/>
                <a:gd name="T19" fmla="*/ 163 h 253"/>
                <a:gd name="T20" fmla="*/ 254 w 254"/>
                <a:gd name="T21" fmla="*/ 133 h 253"/>
                <a:gd name="T22" fmla="*/ 224 w 254"/>
                <a:gd name="T23" fmla="*/ 117 h 253"/>
                <a:gd name="T24" fmla="*/ 218 w 254"/>
                <a:gd name="T25" fmla="*/ 94 h 253"/>
                <a:gd name="T26" fmla="*/ 239 w 254"/>
                <a:gd name="T27" fmla="*/ 67 h 253"/>
                <a:gd name="T28" fmla="*/ 222 w 254"/>
                <a:gd name="T29" fmla="*/ 42 h 253"/>
                <a:gd name="T30" fmla="*/ 189 w 254"/>
                <a:gd name="T31" fmla="*/ 52 h 253"/>
                <a:gd name="T32" fmla="*/ 169 w 254"/>
                <a:gd name="T33" fmla="*/ 39 h 253"/>
                <a:gd name="T34" fmla="*/ 164 w 254"/>
                <a:gd name="T35" fmla="*/ 5 h 253"/>
                <a:gd name="T36" fmla="*/ 134 w 254"/>
                <a:gd name="T37" fmla="*/ 0 h 253"/>
                <a:gd name="T38" fmla="*/ 119 w 254"/>
                <a:gd name="T39" fmla="*/ 30 h 253"/>
                <a:gd name="T40" fmla="*/ 94 w 254"/>
                <a:gd name="T41" fmla="*/ 35 h 253"/>
                <a:gd name="T42" fmla="*/ 67 w 254"/>
                <a:gd name="T43" fmla="*/ 15 h 253"/>
                <a:gd name="T44" fmla="*/ 42 w 254"/>
                <a:gd name="T45" fmla="*/ 32 h 253"/>
                <a:gd name="T46" fmla="*/ 52 w 254"/>
                <a:gd name="T47" fmla="*/ 64 h 253"/>
                <a:gd name="T48" fmla="*/ 39 w 254"/>
                <a:gd name="T49" fmla="*/ 86 h 253"/>
                <a:gd name="T50" fmla="*/ 5 w 254"/>
                <a:gd name="T51" fmla="*/ 90 h 253"/>
                <a:gd name="T52" fmla="*/ 0 w 254"/>
                <a:gd name="T53" fmla="*/ 120 h 253"/>
                <a:gd name="T54" fmla="*/ 30 w 254"/>
                <a:gd name="T55" fmla="*/ 135 h 253"/>
                <a:gd name="T56" fmla="*/ 35 w 254"/>
                <a:gd name="T57" fmla="*/ 159 h 253"/>
                <a:gd name="T58" fmla="*/ 15 w 254"/>
                <a:gd name="T59" fmla="*/ 186 h 253"/>
                <a:gd name="T60" fmla="*/ 32 w 254"/>
                <a:gd name="T61" fmla="*/ 211 h 253"/>
                <a:gd name="T62" fmla="*/ 64 w 254"/>
                <a:gd name="T63" fmla="*/ 201 h 253"/>
                <a:gd name="T64" fmla="*/ 85 w 254"/>
                <a:gd name="T65" fmla="*/ 214 h 253"/>
                <a:gd name="T66" fmla="*/ 93 w 254"/>
                <a:gd name="T67" fmla="*/ 160 h 253"/>
                <a:gd name="T68" fmla="*/ 79 w 254"/>
                <a:gd name="T69" fmla="*/ 125 h 253"/>
                <a:gd name="T70" fmla="*/ 81 w 254"/>
                <a:gd name="T71" fmla="*/ 114 h 253"/>
                <a:gd name="T72" fmla="*/ 128 w 254"/>
                <a:gd name="T73" fmla="*/ 79 h 253"/>
                <a:gd name="T74" fmla="*/ 175 w 254"/>
                <a:gd name="T75" fmla="*/ 127 h 253"/>
                <a:gd name="T76" fmla="*/ 173 w 254"/>
                <a:gd name="T77" fmla="*/ 139 h 253"/>
                <a:gd name="T78" fmla="*/ 173 w 254"/>
                <a:gd name="T79" fmla="*/ 139 h 253"/>
                <a:gd name="T80" fmla="*/ 126 w 254"/>
                <a:gd name="T81" fmla="*/ 174 h 253"/>
                <a:gd name="T82" fmla="*/ 93 w 254"/>
                <a:gd name="T83" fmla="*/ 16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3">
                  <a:moveTo>
                    <a:pt x="85" y="214"/>
                  </a:moveTo>
                  <a:cubicBezTo>
                    <a:pt x="90" y="248"/>
                    <a:pt x="90" y="248"/>
                    <a:pt x="90" y="248"/>
                  </a:cubicBezTo>
                  <a:cubicBezTo>
                    <a:pt x="119" y="253"/>
                    <a:pt x="119" y="253"/>
                    <a:pt x="119" y="253"/>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3"/>
                    <a:pt x="254" y="133"/>
                    <a:pt x="254" y="133"/>
                  </a:cubicBezTo>
                  <a:cubicBezTo>
                    <a:pt x="224" y="117"/>
                    <a:pt x="224" y="117"/>
                    <a:pt x="224" y="117"/>
                  </a:cubicBezTo>
                  <a:cubicBezTo>
                    <a:pt x="223" y="109"/>
                    <a:pt x="221" y="101"/>
                    <a:pt x="218" y="94"/>
                  </a:cubicBezTo>
                  <a:cubicBezTo>
                    <a:pt x="239" y="67"/>
                    <a:pt x="239" y="67"/>
                    <a:pt x="239" y="67"/>
                  </a:cubicBezTo>
                  <a:cubicBezTo>
                    <a:pt x="222" y="42"/>
                    <a:pt x="222" y="42"/>
                    <a:pt x="222" y="42"/>
                  </a:cubicBezTo>
                  <a:cubicBezTo>
                    <a:pt x="189" y="52"/>
                    <a:pt x="189" y="52"/>
                    <a:pt x="189" y="52"/>
                  </a:cubicBezTo>
                  <a:cubicBezTo>
                    <a:pt x="183" y="47"/>
                    <a:pt x="176" y="42"/>
                    <a:pt x="169" y="39"/>
                  </a:cubicBezTo>
                  <a:cubicBezTo>
                    <a:pt x="164" y="5"/>
                    <a:pt x="164" y="5"/>
                    <a:pt x="164" y="5"/>
                  </a:cubicBezTo>
                  <a:cubicBezTo>
                    <a:pt x="134" y="0"/>
                    <a:pt x="134" y="0"/>
                    <a:pt x="134" y="0"/>
                  </a:cubicBezTo>
                  <a:cubicBezTo>
                    <a:pt x="119" y="30"/>
                    <a:pt x="119" y="30"/>
                    <a:pt x="119" y="30"/>
                  </a:cubicBezTo>
                  <a:cubicBezTo>
                    <a:pt x="110" y="31"/>
                    <a:pt x="102" y="32"/>
                    <a:pt x="94" y="35"/>
                  </a:cubicBezTo>
                  <a:cubicBezTo>
                    <a:pt x="67" y="15"/>
                    <a:pt x="67" y="15"/>
                    <a:pt x="67" y="15"/>
                  </a:cubicBezTo>
                  <a:cubicBezTo>
                    <a:pt x="42" y="32"/>
                    <a:pt x="42" y="32"/>
                    <a:pt x="42" y="32"/>
                  </a:cubicBezTo>
                  <a:cubicBezTo>
                    <a:pt x="52" y="64"/>
                    <a:pt x="52" y="64"/>
                    <a:pt x="52" y="64"/>
                  </a:cubicBezTo>
                  <a:cubicBezTo>
                    <a:pt x="47" y="71"/>
                    <a:pt x="42" y="78"/>
                    <a:pt x="39" y="86"/>
                  </a:cubicBezTo>
                  <a:cubicBezTo>
                    <a:pt x="5" y="90"/>
                    <a:pt x="5" y="90"/>
                    <a:pt x="5" y="90"/>
                  </a:cubicBezTo>
                  <a:cubicBezTo>
                    <a:pt x="0" y="120"/>
                    <a:pt x="0" y="120"/>
                    <a:pt x="0" y="120"/>
                  </a:cubicBezTo>
                  <a:cubicBezTo>
                    <a:pt x="30" y="135"/>
                    <a:pt x="30" y="135"/>
                    <a:pt x="30" y="135"/>
                  </a:cubicBezTo>
                  <a:cubicBezTo>
                    <a:pt x="31" y="144"/>
                    <a:pt x="33" y="151"/>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5"/>
                  </a:cubicBezTo>
                  <a:cubicBezTo>
                    <a:pt x="79" y="122"/>
                    <a:pt x="80" y="118"/>
                    <a:pt x="81" y="114"/>
                  </a:cubicBezTo>
                  <a:cubicBezTo>
                    <a:pt x="87" y="93"/>
                    <a:pt x="106" y="78"/>
                    <a:pt x="128" y="79"/>
                  </a:cubicBezTo>
                  <a:cubicBezTo>
                    <a:pt x="154" y="79"/>
                    <a:pt x="175" y="101"/>
                    <a:pt x="175" y="127"/>
                  </a:cubicBezTo>
                  <a:cubicBezTo>
                    <a:pt x="175" y="131"/>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6" name="Freeform 11">
              <a:extLst>
                <a:ext uri="{FF2B5EF4-FFF2-40B4-BE49-F238E27FC236}">
                  <a16:creationId xmlns:a16="http://schemas.microsoft.com/office/drawing/2014/main" id="{C16FE088-8E8A-4D3E-B271-77DFF8FB9586}"/>
                </a:ext>
              </a:extLst>
            </p:cNvPr>
            <p:cNvSpPr>
              <a:spLocks/>
            </p:cNvSpPr>
            <p:nvPr/>
          </p:nvSpPr>
          <p:spPr bwMode="auto">
            <a:xfrm>
              <a:off x="3470275" y="2354263"/>
              <a:ext cx="144463" cy="146050"/>
            </a:xfrm>
            <a:custGeom>
              <a:avLst/>
              <a:gdLst>
                <a:gd name="T0" fmla="*/ 0 w 65"/>
                <a:gd name="T1" fmla="*/ 32 h 65"/>
                <a:gd name="T2" fmla="*/ 1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6"/>
                    <a:pt x="1" y="24"/>
                  </a:cubicBezTo>
                  <a:cubicBezTo>
                    <a:pt x="5" y="9"/>
                    <a:pt x="19" y="0"/>
                    <a:pt x="34" y="0"/>
                  </a:cubicBezTo>
                  <a:cubicBezTo>
                    <a:pt x="52" y="0"/>
                    <a:pt x="65" y="15"/>
                    <a:pt x="65" y="33"/>
                  </a:cubicBezTo>
                  <a:cubicBezTo>
                    <a:pt x="65" y="36"/>
                    <a:pt x="64" y="38"/>
                    <a:pt x="63" y="41"/>
                  </a:cubicBezTo>
                  <a:cubicBezTo>
                    <a:pt x="63" y="41"/>
                    <a:pt x="63" y="41"/>
                    <a:pt x="63" y="41"/>
                  </a:cubicBezTo>
                  <a:cubicBezTo>
                    <a:pt x="59" y="55"/>
                    <a:pt x="46"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7" name="Group 46">
            <a:extLst>
              <a:ext uri="{FF2B5EF4-FFF2-40B4-BE49-F238E27FC236}">
                <a16:creationId xmlns:a16="http://schemas.microsoft.com/office/drawing/2014/main" id="{10DB415F-0FB5-4D26-B14F-D9C11473ECDE}"/>
              </a:ext>
              <a:ext uri="{C183D7F6-B498-43B3-948B-1728B52AA6E4}">
                <adec:decorative xmlns:adec="http://schemas.microsoft.com/office/drawing/2017/decorative" val="1"/>
              </a:ext>
            </a:extLst>
          </p:cNvPr>
          <p:cNvGrpSpPr/>
          <p:nvPr/>
        </p:nvGrpSpPr>
        <p:grpSpPr>
          <a:xfrm>
            <a:off x="3179056" y="1870760"/>
            <a:ext cx="493622" cy="490602"/>
            <a:chOff x="3935413" y="2030413"/>
            <a:chExt cx="519113" cy="515937"/>
          </a:xfrm>
          <a:solidFill>
            <a:srgbClr val="DADFE1"/>
          </a:solidFill>
          <a:effectLst/>
        </p:grpSpPr>
        <p:sp>
          <p:nvSpPr>
            <p:cNvPr id="48" name="Freeform 12">
              <a:extLst>
                <a:ext uri="{FF2B5EF4-FFF2-40B4-BE49-F238E27FC236}">
                  <a16:creationId xmlns:a16="http://schemas.microsoft.com/office/drawing/2014/main" id="{13F54FC3-DFBF-41BB-8A74-8109A3207BC1}"/>
                </a:ext>
              </a:extLst>
            </p:cNvPr>
            <p:cNvSpPr>
              <a:spLocks noEditPoints="1"/>
            </p:cNvSpPr>
            <p:nvPr/>
          </p:nvSpPr>
          <p:spPr bwMode="auto">
            <a:xfrm>
              <a:off x="3935413" y="2030413"/>
              <a:ext cx="519113" cy="515937"/>
            </a:xfrm>
            <a:custGeom>
              <a:avLst/>
              <a:gdLst>
                <a:gd name="T0" fmla="*/ 78 w 232"/>
                <a:gd name="T1" fmla="*/ 196 h 231"/>
                <a:gd name="T2" fmla="*/ 82 w 232"/>
                <a:gd name="T3" fmla="*/ 227 h 231"/>
                <a:gd name="T4" fmla="*/ 109 w 232"/>
                <a:gd name="T5" fmla="*/ 231 h 231"/>
                <a:gd name="T6" fmla="*/ 123 w 232"/>
                <a:gd name="T7" fmla="*/ 204 h 231"/>
                <a:gd name="T8" fmla="*/ 146 w 232"/>
                <a:gd name="T9" fmla="*/ 199 h 231"/>
                <a:gd name="T10" fmla="*/ 171 w 232"/>
                <a:gd name="T11" fmla="*/ 218 h 231"/>
                <a:gd name="T12" fmla="*/ 194 w 232"/>
                <a:gd name="T13" fmla="*/ 202 h 231"/>
                <a:gd name="T14" fmla="*/ 184 w 232"/>
                <a:gd name="T15" fmla="*/ 172 h 231"/>
                <a:gd name="T16" fmla="*/ 196 w 232"/>
                <a:gd name="T17" fmla="*/ 153 h 231"/>
                <a:gd name="T18" fmla="*/ 227 w 232"/>
                <a:gd name="T19" fmla="*/ 149 h 231"/>
                <a:gd name="T20" fmla="*/ 232 w 232"/>
                <a:gd name="T21" fmla="*/ 122 h 231"/>
                <a:gd name="T22" fmla="*/ 204 w 232"/>
                <a:gd name="T23" fmla="*/ 107 h 231"/>
                <a:gd name="T24" fmla="*/ 199 w 232"/>
                <a:gd name="T25" fmla="*/ 86 h 231"/>
                <a:gd name="T26" fmla="*/ 218 w 232"/>
                <a:gd name="T27" fmla="*/ 61 h 231"/>
                <a:gd name="T28" fmla="*/ 203 w 232"/>
                <a:gd name="T29" fmla="*/ 38 h 231"/>
                <a:gd name="T30" fmla="*/ 173 w 232"/>
                <a:gd name="T31" fmla="*/ 48 h 231"/>
                <a:gd name="T32" fmla="*/ 154 w 232"/>
                <a:gd name="T33" fmla="*/ 36 h 231"/>
                <a:gd name="T34" fmla="*/ 150 w 232"/>
                <a:gd name="T35" fmla="*/ 4 h 231"/>
                <a:gd name="T36" fmla="*/ 123 w 232"/>
                <a:gd name="T37" fmla="*/ 0 h 231"/>
                <a:gd name="T38" fmla="*/ 108 w 232"/>
                <a:gd name="T39" fmla="*/ 27 h 231"/>
                <a:gd name="T40" fmla="*/ 86 w 232"/>
                <a:gd name="T41" fmla="*/ 32 h 231"/>
                <a:gd name="T42" fmla="*/ 61 w 232"/>
                <a:gd name="T43" fmla="*/ 13 h 231"/>
                <a:gd name="T44" fmla="*/ 38 w 232"/>
                <a:gd name="T45" fmla="*/ 29 h 231"/>
                <a:gd name="T46" fmla="*/ 48 w 232"/>
                <a:gd name="T47" fmla="*/ 59 h 231"/>
                <a:gd name="T48" fmla="*/ 35 w 232"/>
                <a:gd name="T49" fmla="*/ 78 h 231"/>
                <a:gd name="T50" fmla="*/ 5 w 232"/>
                <a:gd name="T51" fmla="*/ 82 h 231"/>
                <a:gd name="T52" fmla="*/ 0 w 232"/>
                <a:gd name="T53" fmla="*/ 109 h 231"/>
                <a:gd name="T54" fmla="*/ 27 w 232"/>
                <a:gd name="T55" fmla="*/ 124 h 231"/>
                <a:gd name="T56" fmla="*/ 32 w 232"/>
                <a:gd name="T57" fmla="*/ 145 h 231"/>
                <a:gd name="T58" fmla="*/ 13 w 232"/>
                <a:gd name="T59" fmla="*/ 170 h 231"/>
                <a:gd name="T60" fmla="*/ 29 w 232"/>
                <a:gd name="T61" fmla="*/ 192 h 231"/>
                <a:gd name="T62" fmla="*/ 58 w 232"/>
                <a:gd name="T63" fmla="*/ 183 h 231"/>
                <a:gd name="T64" fmla="*/ 78 w 232"/>
                <a:gd name="T65" fmla="*/ 196 h 231"/>
                <a:gd name="T66" fmla="*/ 84 w 232"/>
                <a:gd name="T67" fmla="*/ 146 h 231"/>
                <a:gd name="T68" fmla="*/ 72 w 232"/>
                <a:gd name="T69" fmla="*/ 115 h 231"/>
                <a:gd name="T70" fmla="*/ 74 w 232"/>
                <a:gd name="T71" fmla="*/ 104 h 231"/>
                <a:gd name="T72" fmla="*/ 117 w 232"/>
                <a:gd name="T73" fmla="*/ 72 h 231"/>
                <a:gd name="T74" fmla="*/ 160 w 232"/>
                <a:gd name="T75" fmla="*/ 116 h 231"/>
                <a:gd name="T76" fmla="*/ 159 w 232"/>
                <a:gd name="T77" fmla="*/ 127 h 231"/>
                <a:gd name="T78" fmla="*/ 159 w 232"/>
                <a:gd name="T79" fmla="*/ 127 h 231"/>
                <a:gd name="T80" fmla="*/ 115 w 232"/>
                <a:gd name="T81" fmla="*/ 159 h 231"/>
                <a:gd name="T82" fmla="*/ 84 w 232"/>
                <a:gd name="T83" fmla="*/ 14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1">
                  <a:moveTo>
                    <a:pt x="78" y="196"/>
                  </a:moveTo>
                  <a:cubicBezTo>
                    <a:pt x="82" y="227"/>
                    <a:pt x="82" y="227"/>
                    <a:pt x="82" y="227"/>
                  </a:cubicBezTo>
                  <a:cubicBezTo>
                    <a:pt x="109" y="231"/>
                    <a:pt x="109" y="231"/>
                    <a:pt x="109" y="231"/>
                  </a:cubicBezTo>
                  <a:cubicBezTo>
                    <a:pt x="123" y="204"/>
                    <a:pt x="123" y="204"/>
                    <a:pt x="123" y="204"/>
                  </a:cubicBezTo>
                  <a:cubicBezTo>
                    <a:pt x="131" y="203"/>
                    <a:pt x="139" y="201"/>
                    <a:pt x="146" y="199"/>
                  </a:cubicBezTo>
                  <a:cubicBezTo>
                    <a:pt x="171" y="218"/>
                    <a:pt x="171" y="218"/>
                    <a:pt x="171" y="218"/>
                  </a:cubicBezTo>
                  <a:cubicBezTo>
                    <a:pt x="194" y="202"/>
                    <a:pt x="194" y="202"/>
                    <a:pt x="194" y="202"/>
                  </a:cubicBezTo>
                  <a:cubicBezTo>
                    <a:pt x="184" y="172"/>
                    <a:pt x="184" y="172"/>
                    <a:pt x="184" y="172"/>
                  </a:cubicBezTo>
                  <a:cubicBezTo>
                    <a:pt x="189" y="166"/>
                    <a:pt x="193" y="160"/>
                    <a:pt x="196" y="153"/>
                  </a:cubicBezTo>
                  <a:cubicBezTo>
                    <a:pt x="227" y="149"/>
                    <a:pt x="227" y="149"/>
                    <a:pt x="227" y="149"/>
                  </a:cubicBezTo>
                  <a:cubicBezTo>
                    <a:pt x="232" y="122"/>
                    <a:pt x="232" y="122"/>
                    <a:pt x="232" y="122"/>
                  </a:cubicBezTo>
                  <a:cubicBezTo>
                    <a:pt x="204" y="107"/>
                    <a:pt x="204" y="107"/>
                    <a:pt x="204" y="107"/>
                  </a:cubicBezTo>
                  <a:cubicBezTo>
                    <a:pt x="203" y="100"/>
                    <a:pt x="202" y="93"/>
                    <a:pt x="199" y="86"/>
                  </a:cubicBezTo>
                  <a:cubicBezTo>
                    <a:pt x="218" y="61"/>
                    <a:pt x="218" y="61"/>
                    <a:pt x="218" y="61"/>
                  </a:cubicBezTo>
                  <a:cubicBezTo>
                    <a:pt x="203" y="38"/>
                    <a:pt x="203" y="38"/>
                    <a:pt x="203" y="38"/>
                  </a:cubicBezTo>
                  <a:cubicBezTo>
                    <a:pt x="173" y="48"/>
                    <a:pt x="173" y="48"/>
                    <a:pt x="173" y="48"/>
                  </a:cubicBezTo>
                  <a:cubicBezTo>
                    <a:pt x="167" y="43"/>
                    <a:pt x="161" y="39"/>
                    <a:pt x="154" y="36"/>
                  </a:cubicBezTo>
                  <a:cubicBezTo>
                    <a:pt x="150" y="4"/>
                    <a:pt x="150" y="4"/>
                    <a:pt x="150" y="4"/>
                  </a:cubicBezTo>
                  <a:cubicBezTo>
                    <a:pt x="123" y="0"/>
                    <a:pt x="123" y="0"/>
                    <a:pt x="123" y="0"/>
                  </a:cubicBezTo>
                  <a:cubicBezTo>
                    <a:pt x="108" y="27"/>
                    <a:pt x="108" y="27"/>
                    <a:pt x="108" y="27"/>
                  </a:cubicBezTo>
                  <a:cubicBezTo>
                    <a:pt x="100" y="28"/>
                    <a:pt x="93" y="30"/>
                    <a:pt x="86" y="32"/>
                  </a:cubicBezTo>
                  <a:cubicBezTo>
                    <a:pt x="61" y="13"/>
                    <a:pt x="61" y="13"/>
                    <a:pt x="61" y="13"/>
                  </a:cubicBezTo>
                  <a:cubicBezTo>
                    <a:pt x="38" y="29"/>
                    <a:pt x="38" y="29"/>
                    <a:pt x="38" y="29"/>
                  </a:cubicBezTo>
                  <a:cubicBezTo>
                    <a:pt x="48" y="59"/>
                    <a:pt x="48" y="59"/>
                    <a:pt x="48" y="59"/>
                  </a:cubicBezTo>
                  <a:cubicBezTo>
                    <a:pt x="43" y="65"/>
                    <a:pt x="39" y="71"/>
                    <a:pt x="35" y="78"/>
                  </a:cubicBezTo>
                  <a:cubicBezTo>
                    <a:pt x="5" y="82"/>
                    <a:pt x="5" y="82"/>
                    <a:pt x="5" y="82"/>
                  </a:cubicBezTo>
                  <a:cubicBezTo>
                    <a:pt x="0" y="109"/>
                    <a:pt x="0" y="109"/>
                    <a:pt x="0" y="109"/>
                  </a:cubicBezTo>
                  <a:cubicBezTo>
                    <a:pt x="27" y="124"/>
                    <a:pt x="27" y="124"/>
                    <a:pt x="27" y="124"/>
                  </a:cubicBezTo>
                  <a:cubicBezTo>
                    <a:pt x="28" y="131"/>
                    <a:pt x="30" y="138"/>
                    <a:pt x="32" y="145"/>
                  </a:cubicBezTo>
                  <a:cubicBezTo>
                    <a:pt x="13" y="170"/>
                    <a:pt x="13" y="170"/>
                    <a:pt x="13" y="170"/>
                  </a:cubicBezTo>
                  <a:cubicBezTo>
                    <a:pt x="29" y="192"/>
                    <a:pt x="29" y="192"/>
                    <a:pt x="29" y="192"/>
                  </a:cubicBezTo>
                  <a:cubicBezTo>
                    <a:pt x="58" y="183"/>
                    <a:pt x="58" y="183"/>
                    <a:pt x="58" y="183"/>
                  </a:cubicBezTo>
                  <a:cubicBezTo>
                    <a:pt x="64" y="188"/>
                    <a:pt x="71" y="192"/>
                    <a:pt x="78" y="196"/>
                  </a:cubicBezTo>
                  <a:close/>
                  <a:moveTo>
                    <a:pt x="84" y="146"/>
                  </a:moveTo>
                  <a:cubicBezTo>
                    <a:pt x="76" y="137"/>
                    <a:pt x="72" y="126"/>
                    <a:pt x="72" y="115"/>
                  </a:cubicBezTo>
                  <a:cubicBezTo>
                    <a:pt x="72" y="111"/>
                    <a:pt x="73" y="107"/>
                    <a:pt x="74" y="104"/>
                  </a:cubicBezTo>
                  <a:cubicBezTo>
                    <a:pt x="79" y="85"/>
                    <a:pt x="97" y="71"/>
                    <a:pt x="117" y="72"/>
                  </a:cubicBezTo>
                  <a:cubicBezTo>
                    <a:pt x="141" y="72"/>
                    <a:pt x="160" y="92"/>
                    <a:pt x="160" y="116"/>
                  </a:cubicBezTo>
                  <a:cubicBezTo>
                    <a:pt x="160" y="120"/>
                    <a:pt x="159" y="123"/>
                    <a:pt x="159" y="127"/>
                  </a:cubicBezTo>
                  <a:cubicBezTo>
                    <a:pt x="159" y="127"/>
                    <a:pt x="159" y="127"/>
                    <a:pt x="159" y="127"/>
                  </a:cubicBezTo>
                  <a:cubicBezTo>
                    <a:pt x="151" y="146"/>
                    <a:pt x="135" y="159"/>
                    <a:pt x="115" y="159"/>
                  </a:cubicBezTo>
                  <a:cubicBezTo>
                    <a:pt x="104" y="159"/>
                    <a:pt x="92" y="154"/>
                    <a:pt x="84"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9" name="Freeform 13">
              <a:extLst>
                <a:ext uri="{FF2B5EF4-FFF2-40B4-BE49-F238E27FC236}">
                  <a16:creationId xmlns:a16="http://schemas.microsoft.com/office/drawing/2014/main" id="{35E7E9F6-6639-40E4-9CCF-A4212CB78F90}"/>
                </a:ext>
              </a:extLst>
            </p:cNvPr>
            <p:cNvSpPr>
              <a:spLocks/>
            </p:cNvSpPr>
            <p:nvPr/>
          </p:nvSpPr>
          <p:spPr bwMode="auto">
            <a:xfrm>
              <a:off x="4127500" y="2222500"/>
              <a:ext cx="131763" cy="131762"/>
            </a:xfrm>
            <a:custGeom>
              <a:avLst/>
              <a:gdLst>
                <a:gd name="T0" fmla="*/ 0 w 59"/>
                <a:gd name="T1" fmla="*/ 29 h 59"/>
                <a:gd name="T2" fmla="*/ 1 w 59"/>
                <a:gd name="T3" fmla="*/ 22 h 59"/>
                <a:gd name="T4" fmla="*/ 30 w 59"/>
                <a:gd name="T5" fmla="*/ 0 h 59"/>
                <a:gd name="T6" fmla="*/ 59 w 59"/>
                <a:gd name="T7" fmla="*/ 30 h 59"/>
                <a:gd name="T8" fmla="*/ 57 w 59"/>
                <a:gd name="T9" fmla="*/ 37 h 59"/>
                <a:gd name="T10" fmla="*/ 57 w 59"/>
                <a:gd name="T11" fmla="*/ 37 h 59"/>
                <a:gd name="T12" fmla="*/ 28 w 59"/>
                <a:gd name="T13" fmla="*/ 59 h 59"/>
                <a:gd name="T14" fmla="*/ 8 w 59"/>
                <a:gd name="T15" fmla="*/ 50 h 59"/>
                <a:gd name="T16" fmla="*/ 0 w 59"/>
                <a:gd name="T17"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0" y="29"/>
                  </a:moveTo>
                  <a:cubicBezTo>
                    <a:pt x="0" y="26"/>
                    <a:pt x="0" y="24"/>
                    <a:pt x="1" y="22"/>
                  </a:cubicBezTo>
                  <a:cubicBezTo>
                    <a:pt x="5" y="8"/>
                    <a:pt x="17" y="0"/>
                    <a:pt x="30" y="0"/>
                  </a:cubicBezTo>
                  <a:cubicBezTo>
                    <a:pt x="47" y="0"/>
                    <a:pt x="59" y="14"/>
                    <a:pt x="59" y="30"/>
                  </a:cubicBezTo>
                  <a:cubicBezTo>
                    <a:pt x="59" y="32"/>
                    <a:pt x="58" y="35"/>
                    <a:pt x="57" y="37"/>
                  </a:cubicBezTo>
                  <a:cubicBezTo>
                    <a:pt x="57" y="37"/>
                    <a:pt x="57" y="37"/>
                    <a:pt x="57" y="37"/>
                  </a:cubicBezTo>
                  <a:cubicBezTo>
                    <a:pt x="54" y="50"/>
                    <a:pt x="42" y="59"/>
                    <a:pt x="28" y="59"/>
                  </a:cubicBezTo>
                  <a:cubicBezTo>
                    <a:pt x="21" y="59"/>
                    <a:pt x="13" y="56"/>
                    <a:pt x="8" y="50"/>
                  </a:cubicBezTo>
                  <a:cubicBezTo>
                    <a:pt x="2" y="44"/>
                    <a:pt x="0" y="3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0" name="Group 49">
            <a:extLst>
              <a:ext uri="{FF2B5EF4-FFF2-40B4-BE49-F238E27FC236}">
                <a16:creationId xmlns:a16="http://schemas.microsoft.com/office/drawing/2014/main" id="{F894D83D-98D3-40E5-AAD3-1B47C36647DA}"/>
              </a:ext>
              <a:ext uri="{C183D7F6-B498-43B3-948B-1728B52AA6E4}">
                <adec:decorative xmlns:adec="http://schemas.microsoft.com/office/drawing/2017/decorative" val="1"/>
              </a:ext>
            </a:extLst>
          </p:cNvPr>
          <p:cNvGrpSpPr/>
          <p:nvPr/>
        </p:nvGrpSpPr>
        <p:grpSpPr>
          <a:xfrm>
            <a:off x="4143654" y="1964351"/>
            <a:ext cx="540417" cy="540417"/>
            <a:chOff x="4949825" y="2128838"/>
            <a:chExt cx="568325" cy="568325"/>
          </a:xfrm>
          <a:solidFill>
            <a:srgbClr val="DADFE1"/>
          </a:solidFill>
          <a:effectLst/>
        </p:grpSpPr>
        <p:sp>
          <p:nvSpPr>
            <p:cNvPr id="51" name="Freeform 14">
              <a:extLst>
                <a:ext uri="{FF2B5EF4-FFF2-40B4-BE49-F238E27FC236}">
                  <a16:creationId xmlns:a16="http://schemas.microsoft.com/office/drawing/2014/main" id="{3A8A62DB-E767-4099-A04F-9443E24EC994}"/>
                </a:ext>
              </a:extLst>
            </p:cNvPr>
            <p:cNvSpPr>
              <a:spLocks noEditPoints="1"/>
            </p:cNvSpPr>
            <p:nvPr/>
          </p:nvSpPr>
          <p:spPr bwMode="auto">
            <a:xfrm>
              <a:off x="4949825" y="2128838"/>
              <a:ext cx="568325" cy="568325"/>
            </a:xfrm>
            <a:custGeom>
              <a:avLst/>
              <a:gdLst>
                <a:gd name="T0" fmla="*/ 85 w 254"/>
                <a:gd name="T1" fmla="*/ 214 h 254"/>
                <a:gd name="T2" fmla="*/ 90 w 254"/>
                <a:gd name="T3" fmla="*/ 248 h 254"/>
                <a:gd name="T4" fmla="*/ 120 w 254"/>
                <a:gd name="T5" fmla="*/ 254 h 254"/>
                <a:gd name="T6" fmla="*/ 135 w 254"/>
                <a:gd name="T7" fmla="*/ 223 h 254"/>
                <a:gd name="T8" fmla="*/ 160 w 254"/>
                <a:gd name="T9" fmla="*/ 218 h 254"/>
                <a:gd name="T10" fmla="*/ 187 w 254"/>
                <a:gd name="T11" fmla="*/ 239 h 254"/>
                <a:gd name="T12" fmla="*/ 212 w 254"/>
                <a:gd name="T13" fmla="*/ 221 h 254"/>
                <a:gd name="T14" fmla="*/ 202 w 254"/>
                <a:gd name="T15" fmla="*/ 188 h 254"/>
                <a:gd name="T16" fmla="*/ 215 w 254"/>
                <a:gd name="T17" fmla="*/ 168 h 254"/>
                <a:gd name="T18" fmla="*/ 249 w 254"/>
                <a:gd name="T19" fmla="*/ 163 h 254"/>
                <a:gd name="T20" fmla="*/ 254 w 254"/>
                <a:gd name="T21" fmla="*/ 134 h 254"/>
                <a:gd name="T22" fmla="*/ 224 w 254"/>
                <a:gd name="T23" fmla="*/ 118 h 254"/>
                <a:gd name="T24" fmla="*/ 218 w 254"/>
                <a:gd name="T25" fmla="*/ 94 h 254"/>
                <a:gd name="T26" fmla="*/ 239 w 254"/>
                <a:gd name="T27" fmla="*/ 67 h 254"/>
                <a:gd name="T28" fmla="*/ 222 w 254"/>
                <a:gd name="T29" fmla="*/ 42 h 254"/>
                <a:gd name="T30" fmla="*/ 189 w 254"/>
                <a:gd name="T31" fmla="*/ 52 h 254"/>
                <a:gd name="T32" fmla="*/ 169 w 254"/>
                <a:gd name="T33" fmla="*/ 39 h 254"/>
                <a:gd name="T34" fmla="*/ 164 w 254"/>
                <a:gd name="T35" fmla="*/ 5 h 254"/>
                <a:gd name="T36" fmla="*/ 134 w 254"/>
                <a:gd name="T37" fmla="*/ 0 h 254"/>
                <a:gd name="T38" fmla="*/ 119 w 254"/>
                <a:gd name="T39" fmla="*/ 30 h 254"/>
                <a:gd name="T40" fmla="*/ 94 w 254"/>
                <a:gd name="T41" fmla="*/ 35 h 254"/>
                <a:gd name="T42" fmla="*/ 67 w 254"/>
                <a:gd name="T43" fmla="*/ 15 h 254"/>
                <a:gd name="T44" fmla="*/ 42 w 254"/>
                <a:gd name="T45" fmla="*/ 32 h 254"/>
                <a:gd name="T46" fmla="*/ 52 w 254"/>
                <a:gd name="T47" fmla="*/ 65 h 254"/>
                <a:gd name="T48" fmla="*/ 39 w 254"/>
                <a:gd name="T49" fmla="*/ 86 h 254"/>
                <a:gd name="T50" fmla="*/ 6 w 254"/>
                <a:gd name="T51" fmla="*/ 90 h 254"/>
                <a:gd name="T52" fmla="*/ 0 w 254"/>
                <a:gd name="T53" fmla="*/ 120 h 254"/>
                <a:gd name="T54" fmla="*/ 30 w 254"/>
                <a:gd name="T55" fmla="*/ 136 h 254"/>
                <a:gd name="T56" fmla="*/ 35 w 254"/>
                <a:gd name="T57" fmla="*/ 159 h 254"/>
                <a:gd name="T58" fmla="*/ 15 w 254"/>
                <a:gd name="T59" fmla="*/ 186 h 254"/>
                <a:gd name="T60" fmla="*/ 32 w 254"/>
                <a:gd name="T61" fmla="*/ 211 h 254"/>
                <a:gd name="T62" fmla="*/ 64 w 254"/>
                <a:gd name="T63" fmla="*/ 201 h 254"/>
                <a:gd name="T64" fmla="*/ 85 w 254"/>
                <a:gd name="T65" fmla="*/ 214 h 254"/>
                <a:gd name="T66" fmla="*/ 93 w 254"/>
                <a:gd name="T67" fmla="*/ 160 h 254"/>
                <a:gd name="T68" fmla="*/ 79 w 254"/>
                <a:gd name="T69" fmla="*/ 126 h 254"/>
                <a:gd name="T70" fmla="*/ 81 w 254"/>
                <a:gd name="T71" fmla="*/ 114 h 254"/>
                <a:gd name="T72" fmla="*/ 128 w 254"/>
                <a:gd name="T73" fmla="*/ 79 h 254"/>
                <a:gd name="T74" fmla="*/ 175 w 254"/>
                <a:gd name="T75" fmla="*/ 128 h 254"/>
                <a:gd name="T76" fmla="*/ 173 w 254"/>
                <a:gd name="T77" fmla="*/ 139 h 254"/>
                <a:gd name="T78" fmla="*/ 173 w 254"/>
                <a:gd name="T79" fmla="*/ 139 h 254"/>
                <a:gd name="T80" fmla="*/ 126 w 254"/>
                <a:gd name="T81" fmla="*/ 174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4"/>
                  </a:moveTo>
                  <a:cubicBezTo>
                    <a:pt x="90" y="248"/>
                    <a:pt x="90" y="248"/>
                    <a:pt x="90" y="248"/>
                  </a:cubicBezTo>
                  <a:cubicBezTo>
                    <a:pt x="120" y="254"/>
                    <a:pt x="120" y="254"/>
                    <a:pt x="120" y="254"/>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4"/>
                    <a:pt x="254" y="134"/>
                    <a:pt x="254" y="134"/>
                  </a:cubicBezTo>
                  <a:cubicBezTo>
                    <a:pt x="224" y="118"/>
                    <a:pt x="224" y="118"/>
                    <a:pt x="224" y="118"/>
                  </a:cubicBezTo>
                  <a:cubicBezTo>
                    <a:pt x="223" y="109"/>
                    <a:pt x="221" y="102"/>
                    <a:pt x="218" y="94"/>
                  </a:cubicBezTo>
                  <a:cubicBezTo>
                    <a:pt x="239" y="67"/>
                    <a:pt x="239" y="67"/>
                    <a:pt x="239" y="67"/>
                  </a:cubicBezTo>
                  <a:cubicBezTo>
                    <a:pt x="222" y="42"/>
                    <a:pt x="222" y="42"/>
                    <a:pt x="222" y="42"/>
                  </a:cubicBezTo>
                  <a:cubicBezTo>
                    <a:pt x="189" y="52"/>
                    <a:pt x="189" y="52"/>
                    <a:pt x="189" y="52"/>
                  </a:cubicBezTo>
                  <a:cubicBezTo>
                    <a:pt x="183" y="47"/>
                    <a:pt x="176" y="43"/>
                    <a:pt x="169" y="39"/>
                  </a:cubicBezTo>
                  <a:cubicBezTo>
                    <a:pt x="164" y="5"/>
                    <a:pt x="164" y="5"/>
                    <a:pt x="164" y="5"/>
                  </a:cubicBezTo>
                  <a:cubicBezTo>
                    <a:pt x="134" y="0"/>
                    <a:pt x="134" y="0"/>
                    <a:pt x="134" y="0"/>
                  </a:cubicBezTo>
                  <a:cubicBezTo>
                    <a:pt x="119" y="30"/>
                    <a:pt x="119" y="30"/>
                    <a:pt x="119" y="30"/>
                  </a:cubicBezTo>
                  <a:cubicBezTo>
                    <a:pt x="110" y="31"/>
                    <a:pt x="102" y="33"/>
                    <a:pt x="94" y="35"/>
                  </a:cubicBezTo>
                  <a:cubicBezTo>
                    <a:pt x="67" y="15"/>
                    <a:pt x="67" y="15"/>
                    <a:pt x="67" y="15"/>
                  </a:cubicBezTo>
                  <a:cubicBezTo>
                    <a:pt x="42" y="32"/>
                    <a:pt x="42" y="32"/>
                    <a:pt x="42" y="32"/>
                  </a:cubicBezTo>
                  <a:cubicBezTo>
                    <a:pt x="52" y="65"/>
                    <a:pt x="52" y="65"/>
                    <a:pt x="52" y="65"/>
                  </a:cubicBezTo>
                  <a:cubicBezTo>
                    <a:pt x="47" y="71"/>
                    <a:pt x="43" y="78"/>
                    <a:pt x="39" y="86"/>
                  </a:cubicBezTo>
                  <a:cubicBezTo>
                    <a:pt x="6" y="90"/>
                    <a:pt x="6" y="90"/>
                    <a:pt x="6" y="90"/>
                  </a:cubicBezTo>
                  <a:cubicBezTo>
                    <a:pt x="0" y="120"/>
                    <a:pt x="0" y="120"/>
                    <a:pt x="0" y="120"/>
                  </a:cubicBezTo>
                  <a:cubicBezTo>
                    <a:pt x="30" y="136"/>
                    <a:pt x="30" y="136"/>
                    <a:pt x="30" y="136"/>
                  </a:cubicBezTo>
                  <a:cubicBezTo>
                    <a:pt x="31" y="144"/>
                    <a:pt x="33" y="152"/>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6"/>
                  </a:cubicBezTo>
                  <a:cubicBezTo>
                    <a:pt x="79" y="122"/>
                    <a:pt x="80" y="118"/>
                    <a:pt x="81" y="114"/>
                  </a:cubicBezTo>
                  <a:cubicBezTo>
                    <a:pt x="87" y="93"/>
                    <a:pt x="106" y="78"/>
                    <a:pt x="128" y="79"/>
                  </a:cubicBezTo>
                  <a:cubicBezTo>
                    <a:pt x="154" y="79"/>
                    <a:pt x="175" y="101"/>
                    <a:pt x="175" y="128"/>
                  </a:cubicBezTo>
                  <a:cubicBezTo>
                    <a:pt x="175" y="132"/>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2" name="Freeform 15">
              <a:extLst>
                <a:ext uri="{FF2B5EF4-FFF2-40B4-BE49-F238E27FC236}">
                  <a16:creationId xmlns:a16="http://schemas.microsoft.com/office/drawing/2014/main" id="{D7263296-45A0-4B10-904D-0CA951BB421D}"/>
                </a:ext>
              </a:extLst>
            </p:cNvPr>
            <p:cNvSpPr>
              <a:spLocks/>
            </p:cNvSpPr>
            <p:nvPr/>
          </p:nvSpPr>
          <p:spPr bwMode="auto">
            <a:xfrm>
              <a:off x="5159375" y="2338388"/>
              <a:ext cx="146050" cy="146050"/>
            </a:xfrm>
            <a:custGeom>
              <a:avLst/>
              <a:gdLst>
                <a:gd name="T0" fmla="*/ 0 w 65"/>
                <a:gd name="T1" fmla="*/ 32 h 65"/>
                <a:gd name="T2" fmla="*/ 2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7"/>
                    <a:pt x="2" y="24"/>
                  </a:cubicBezTo>
                  <a:cubicBezTo>
                    <a:pt x="5" y="10"/>
                    <a:pt x="19" y="0"/>
                    <a:pt x="34" y="0"/>
                  </a:cubicBezTo>
                  <a:cubicBezTo>
                    <a:pt x="52" y="1"/>
                    <a:pt x="65" y="15"/>
                    <a:pt x="65" y="33"/>
                  </a:cubicBezTo>
                  <a:cubicBezTo>
                    <a:pt x="65" y="36"/>
                    <a:pt x="64" y="38"/>
                    <a:pt x="63" y="41"/>
                  </a:cubicBezTo>
                  <a:cubicBezTo>
                    <a:pt x="63" y="41"/>
                    <a:pt x="63" y="41"/>
                    <a:pt x="63" y="41"/>
                  </a:cubicBezTo>
                  <a:cubicBezTo>
                    <a:pt x="59" y="55"/>
                    <a:pt x="47"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3" name="Group 52">
            <a:extLst>
              <a:ext uri="{FF2B5EF4-FFF2-40B4-BE49-F238E27FC236}">
                <a16:creationId xmlns:a16="http://schemas.microsoft.com/office/drawing/2014/main" id="{B915D27C-98EB-4887-9F50-FCC0C05D9A70}"/>
              </a:ext>
              <a:ext uri="{C183D7F6-B498-43B3-948B-1728B52AA6E4}">
                <adec:decorative xmlns:adec="http://schemas.microsoft.com/office/drawing/2017/decorative" val="1"/>
              </a:ext>
            </a:extLst>
          </p:cNvPr>
          <p:cNvGrpSpPr/>
          <p:nvPr/>
        </p:nvGrpSpPr>
        <p:grpSpPr>
          <a:xfrm>
            <a:off x="1895942" y="4944193"/>
            <a:ext cx="541927" cy="543437"/>
            <a:chOff x="2586038" y="5262563"/>
            <a:chExt cx="569913" cy="571500"/>
          </a:xfrm>
          <a:solidFill>
            <a:srgbClr val="DADFE1"/>
          </a:solidFill>
          <a:effectLst/>
        </p:grpSpPr>
        <p:sp>
          <p:nvSpPr>
            <p:cNvPr id="54" name="Freeform 16">
              <a:extLst>
                <a:ext uri="{FF2B5EF4-FFF2-40B4-BE49-F238E27FC236}">
                  <a16:creationId xmlns:a16="http://schemas.microsoft.com/office/drawing/2014/main" id="{32D4E411-5770-418B-B360-F6EAAA9CC8B2}"/>
                </a:ext>
              </a:extLst>
            </p:cNvPr>
            <p:cNvSpPr>
              <a:spLocks noEditPoints="1"/>
            </p:cNvSpPr>
            <p:nvPr/>
          </p:nvSpPr>
          <p:spPr bwMode="auto">
            <a:xfrm>
              <a:off x="2586038" y="5262563"/>
              <a:ext cx="569913" cy="571500"/>
            </a:xfrm>
            <a:custGeom>
              <a:avLst/>
              <a:gdLst>
                <a:gd name="T0" fmla="*/ 20 w 255"/>
                <a:gd name="T1" fmla="*/ 59 h 255"/>
                <a:gd name="T2" fmla="*/ 39 w 255"/>
                <a:gd name="T3" fmla="*/ 87 h 255"/>
                <a:gd name="T4" fmla="*/ 31 w 255"/>
                <a:gd name="T5" fmla="*/ 111 h 255"/>
                <a:gd name="T6" fmla="*/ 0 w 255"/>
                <a:gd name="T7" fmla="*/ 124 h 255"/>
                <a:gd name="T8" fmla="*/ 3 w 255"/>
                <a:gd name="T9" fmla="*/ 155 h 255"/>
                <a:gd name="T10" fmla="*/ 36 w 255"/>
                <a:gd name="T11" fmla="*/ 162 h 255"/>
                <a:gd name="T12" fmla="*/ 48 w 255"/>
                <a:gd name="T13" fmla="*/ 183 h 255"/>
                <a:gd name="T14" fmla="*/ 35 w 255"/>
                <a:gd name="T15" fmla="*/ 215 h 255"/>
                <a:gd name="T16" fmla="*/ 58 w 255"/>
                <a:gd name="T17" fmla="*/ 234 h 255"/>
                <a:gd name="T18" fmla="*/ 86 w 255"/>
                <a:gd name="T19" fmla="*/ 216 h 255"/>
                <a:gd name="T20" fmla="*/ 110 w 255"/>
                <a:gd name="T21" fmla="*/ 223 h 255"/>
                <a:gd name="T22" fmla="*/ 123 w 255"/>
                <a:gd name="T23" fmla="*/ 255 h 255"/>
                <a:gd name="T24" fmla="*/ 154 w 255"/>
                <a:gd name="T25" fmla="*/ 252 h 255"/>
                <a:gd name="T26" fmla="*/ 161 w 255"/>
                <a:gd name="T27" fmla="*/ 219 h 255"/>
                <a:gd name="T28" fmla="*/ 183 w 255"/>
                <a:gd name="T29" fmla="*/ 207 h 255"/>
                <a:gd name="T30" fmla="*/ 215 w 255"/>
                <a:gd name="T31" fmla="*/ 220 h 255"/>
                <a:gd name="T32" fmla="*/ 234 w 255"/>
                <a:gd name="T33" fmla="*/ 196 h 255"/>
                <a:gd name="T34" fmla="*/ 216 w 255"/>
                <a:gd name="T35" fmla="*/ 167 h 255"/>
                <a:gd name="T36" fmla="*/ 223 w 255"/>
                <a:gd name="T37" fmla="*/ 144 h 255"/>
                <a:gd name="T38" fmla="*/ 255 w 255"/>
                <a:gd name="T39" fmla="*/ 131 h 255"/>
                <a:gd name="T40" fmla="*/ 252 w 255"/>
                <a:gd name="T41" fmla="*/ 101 h 255"/>
                <a:gd name="T42" fmla="*/ 218 w 255"/>
                <a:gd name="T43" fmla="*/ 93 h 255"/>
                <a:gd name="T44" fmla="*/ 207 w 255"/>
                <a:gd name="T45" fmla="*/ 72 h 255"/>
                <a:gd name="T46" fmla="*/ 220 w 255"/>
                <a:gd name="T47" fmla="*/ 40 h 255"/>
                <a:gd name="T48" fmla="*/ 197 w 255"/>
                <a:gd name="T49" fmla="*/ 21 h 255"/>
                <a:gd name="T50" fmla="*/ 168 w 255"/>
                <a:gd name="T51" fmla="*/ 39 h 255"/>
                <a:gd name="T52" fmla="*/ 144 w 255"/>
                <a:gd name="T53" fmla="*/ 32 h 255"/>
                <a:gd name="T54" fmla="*/ 131 w 255"/>
                <a:gd name="T55" fmla="*/ 0 h 255"/>
                <a:gd name="T56" fmla="*/ 101 w 255"/>
                <a:gd name="T57" fmla="*/ 3 h 255"/>
                <a:gd name="T58" fmla="*/ 94 w 255"/>
                <a:gd name="T59" fmla="*/ 37 h 255"/>
                <a:gd name="T60" fmla="*/ 71 w 255"/>
                <a:gd name="T61" fmla="*/ 48 h 255"/>
                <a:gd name="T62" fmla="*/ 40 w 255"/>
                <a:gd name="T63" fmla="*/ 35 h 255"/>
                <a:gd name="T64" fmla="*/ 20 w 255"/>
                <a:gd name="T65" fmla="*/ 59 h 255"/>
                <a:gd name="T66" fmla="*/ 174 w 255"/>
                <a:gd name="T67" fmla="*/ 116 h 255"/>
                <a:gd name="T68" fmla="*/ 175 w 255"/>
                <a:gd name="T69" fmla="*/ 128 h 255"/>
                <a:gd name="T70" fmla="*/ 139 w 255"/>
                <a:gd name="T71" fmla="*/ 174 h 255"/>
                <a:gd name="T72" fmla="*/ 103 w 255"/>
                <a:gd name="T73" fmla="*/ 169 h 255"/>
                <a:gd name="T74" fmla="*/ 81 w 255"/>
                <a:gd name="T75" fmla="*/ 139 h 255"/>
                <a:gd name="T76" fmla="*/ 79 w 255"/>
                <a:gd name="T77" fmla="*/ 128 h 255"/>
                <a:gd name="T78" fmla="*/ 116 w 255"/>
                <a:gd name="T79" fmla="*/ 81 h 255"/>
                <a:gd name="T80" fmla="*/ 174 w 255"/>
                <a:gd name="T81" fmla="*/ 11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5" h="255">
                  <a:moveTo>
                    <a:pt x="20" y="59"/>
                  </a:moveTo>
                  <a:cubicBezTo>
                    <a:pt x="39" y="87"/>
                    <a:pt x="39" y="87"/>
                    <a:pt x="39" y="87"/>
                  </a:cubicBezTo>
                  <a:cubicBezTo>
                    <a:pt x="35" y="95"/>
                    <a:pt x="33" y="103"/>
                    <a:pt x="31" y="111"/>
                  </a:cubicBezTo>
                  <a:cubicBezTo>
                    <a:pt x="0" y="124"/>
                    <a:pt x="0" y="124"/>
                    <a:pt x="0" y="124"/>
                  </a:cubicBezTo>
                  <a:cubicBezTo>
                    <a:pt x="3" y="155"/>
                    <a:pt x="3" y="155"/>
                    <a:pt x="3" y="155"/>
                  </a:cubicBezTo>
                  <a:cubicBezTo>
                    <a:pt x="36" y="162"/>
                    <a:pt x="36" y="162"/>
                    <a:pt x="36" y="162"/>
                  </a:cubicBezTo>
                  <a:cubicBezTo>
                    <a:pt x="39" y="169"/>
                    <a:pt x="43" y="177"/>
                    <a:pt x="48" y="183"/>
                  </a:cubicBezTo>
                  <a:cubicBezTo>
                    <a:pt x="35" y="215"/>
                    <a:pt x="35" y="215"/>
                    <a:pt x="35" y="215"/>
                  </a:cubicBezTo>
                  <a:cubicBezTo>
                    <a:pt x="58" y="234"/>
                    <a:pt x="58" y="234"/>
                    <a:pt x="58" y="234"/>
                  </a:cubicBezTo>
                  <a:cubicBezTo>
                    <a:pt x="86" y="216"/>
                    <a:pt x="86" y="216"/>
                    <a:pt x="86" y="216"/>
                  </a:cubicBezTo>
                  <a:cubicBezTo>
                    <a:pt x="94" y="219"/>
                    <a:pt x="102" y="222"/>
                    <a:pt x="110" y="223"/>
                  </a:cubicBezTo>
                  <a:cubicBezTo>
                    <a:pt x="123" y="255"/>
                    <a:pt x="123" y="255"/>
                    <a:pt x="123" y="255"/>
                  </a:cubicBezTo>
                  <a:cubicBezTo>
                    <a:pt x="154" y="252"/>
                    <a:pt x="154" y="252"/>
                    <a:pt x="154" y="252"/>
                  </a:cubicBezTo>
                  <a:cubicBezTo>
                    <a:pt x="161" y="219"/>
                    <a:pt x="161" y="219"/>
                    <a:pt x="161" y="219"/>
                  </a:cubicBezTo>
                  <a:cubicBezTo>
                    <a:pt x="169" y="216"/>
                    <a:pt x="177" y="212"/>
                    <a:pt x="183" y="207"/>
                  </a:cubicBezTo>
                  <a:cubicBezTo>
                    <a:pt x="215" y="220"/>
                    <a:pt x="215" y="220"/>
                    <a:pt x="215" y="220"/>
                  </a:cubicBezTo>
                  <a:cubicBezTo>
                    <a:pt x="234" y="196"/>
                    <a:pt x="234" y="196"/>
                    <a:pt x="234" y="196"/>
                  </a:cubicBezTo>
                  <a:cubicBezTo>
                    <a:pt x="216" y="167"/>
                    <a:pt x="216" y="167"/>
                    <a:pt x="216" y="167"/>
                  </a:cubicBezTo>
                  <a:cubicBezTo>
                    <a:pt x="219" y="160"/>
                    <a:pt x="221" y="152"/>
                    <a:pt x="223" y="144"/>
                  </a:cubicBezTo>
                  <a:cubicBezTo>
                    <a:pt x="255" y="131"/>
                    <a:pt x="255" y="131"/>
                    <a:pt x="255" y="131"/>
                  </a:cubicBezTo>
                  <a:cubicBezTo>
                    <a:pt x="252" y="101"/>
                    <a:pt x="252" y="101"/>
                    <a:pt x="252" y="101"/>
                  </a:cubicBezTo>
                  <a:cubicBezTo>
                    <a:pt x="218" y="93"/>
                    <a:pt x="218" y="93"/>
                    <a:pt x="218" y="93"/>
                  </a:cubicBezTo>
                  <a:cubicBezTo>
                    <a:pt x="215" y="86"/>
                    <a:pt x="211" y="78"/>
                    <a:pt x="207" y="72"/>
                  </a:cubicBezTo>
                  <a:cubicBezTo>
                    <a:pt x="220" y="40"/>
                    <a:pt x="220" y="40"/>
                    <a:pt x="220" y="40"/>
                  </a:cubicBezTo>
                  <a:cubicBezTo>
                    <a:pt x="197" y="21"/>
                    <a:pt x="197" y="21"/>
                    <a:pt x="197" y="21"/>
                  </a:cubicBezTo>
                  <a:cubicBezTo>
                    <a:pt x="168" y="39"/>
                    <a:pt x="168" y="39"/>
                    <a:pt x="168" y="39"/>
                  </a:cubicBezTo>
                  <a:cubicBezTo>
                    <a:pt x="160" y="36"/>
                    <a:pt x="152" y="33"/>
                    <a:pt x="144" y="32"/>
                  </a:cubicBezTo>
                  <a:cubicBezTo>
                    <a:pt x="131" y="0"/>
                    <a:pt x="131" y="0"/>
                    <a:pt x="131" y="0"/>
                  </a:cubicBezTo>
                  <a:cubicBezTo>
                    <a:pt x="101" y="3"/>
                    <a:pt x="101" y="3"/>
                    <a:pt x="101" y="3"/>
                  </a:cubicBezTo>
                  <a:cubicBezTo>
                    <a:pt x="94" y="37"/>
                    <a:pt x="94" y="37"/>
                    <a:pt x="94" y="37"/>
                  </a:cubicBezTo>
                  <a:cubicBezTo>
                    <a:pt x="85" y="40"/>
                    <a:pt x="78" y="43"/>
                    <a:pt x="71" y="48"/>
                  </a:cubicBezTo>
                  <a:cubicBezTo>
                    <a:pt x="40" y="35"/>
                    <a:pt x="40" y="35"/>
                    <a:pt x="40" y="35"/>
                  </a:cubicBezTo>
                  <a:lnTo>
                    <a:pt x="20" y="59"/>
                  </a:lnTo>
                  <a:close/>
                  <a:moveTo>
                    <a:pt x="174" y="116"/>
                  </a:moveTo>
                  <a:cubicBezTo>
                    <a:pt x="174" y="120"/>
                    <a:pt x="175" y="124"/>
                    <a:pt x="175" y="128"/>
                  </a:cubicBezTo>
                  <a:cubicBezTo>
                    <a:pt x="175" y="150"/>
                    <a:pt x="160" y="169"/>
                    <a:pt x="139" y="174"/>
                  </a:cubicBezTo>
                  <a:cubicBezTo>
                    <a:pt x="126" y="177"/>
                    <a:pt x="114" y="175"/>
                    <a:pt x="103" y="169"/>
                  </a:cubicBezTo>
                  <a:cubicBezTo>
                    <a:pt x="92" y="162"/>
                    <a:pt x="84" y="152"/>
                    <a:pt x="81" y="139"/>
                  </a:cubicBezTo>
                  <a:cubicBezTo>
                    <a:pt x="80" y="135"/>
                    <a:pt x="79" y="131"/>
                    <a:pt x="79" y="128"/>
                  </a:cubicBezTo>
                  <a:cubicBezTo>
                    <a:pt x="79" y="106"/>
                    <a:pt x="94" y="87"/>
                    <a:pt x="116" y="81"/>
                  </a:cubicBezTo>
                  <a:cubicBezTo>
                    <a:pt x="141" y="75"/>
                    <a:pt x="167" y="90"/>
                    <a:pt x="1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5" name="Freeform 17">
              <a:extLst>
                <a:ext uri="{FF2B5EF4-FFF2-40B4-BE49-F238E27FC236}">
                  <a16:creationId xmlns:a16="http://schemas.microsoft.com/office/drawing/2014/main" id="{B31E7DDA-AEFD-465B-9C39-C63D599FFC60}"/>
                </a:ext>
              </a:extLst>
            </p:cNvPr>
            <p:cNvSpPr>
              <a:spLocks/>
            </p:cNvSpPr>
            <p:nvPr/>
          </p:nvSpPr>
          <p:spPr bwMode="auto">
            <a:xfrm>
              <a:off x="2798763" y="5468938"/>
              <a:ext cx="144463" cy="153987"/>
            </a:xfrm>
            <a:custGeom>
              <a:avLst/>
              <a:gdLst>
                <a:gd name="T0" fmla="*/ 64 w 65"/>
                <a:gd name="T1" fmla="*/ 28 h 69"/>
                <a:gd name="T2" fmla="*/ 65 w 65"/>
                <a:gd name="T3" fmla="*/ 36 h 69"/>
                <a:gd name="T4" fmla="*/ 40 w 65"/>
                <a:gd name="T5" fmla="*/ 67 h 69"/>
                <a:gd name="T6" fmla="*/ 15 w 65"/>
                <a:gd name="T7" fmla="*/ 64 h 69"/>
                <a:gd name="T8" fmla="*/ 1 w 65"/>
                <a:gd name="T9" fmla="*/ 44 h 69"/>
                <a:gd name="T10" fmla="*/ 0 w 65"/>
                <a:gd name="T11" fmla="*/ 36 h 69"/>
                <a:gd name="T12" fmla="*/ 24 w 65"/>
                <a:gd name="T13" fmla="*/ 4 h 69"/>
                <a:gd name="T14" fmla="*/ 64 w 65"/>
                <a:gd name="T15" fmla="*/ 28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9">
                  <a:moveTo>
                    <a:pt x="64" y="28"/>
                  </a:moveTo>
                  <a:cubicBezTo>
                    <a:pt x="64" y="30"/>
                    <a:pt x="65" y="33"/>
                    <a:pt x="65" y="36"/>
                  </a:cubicBezTo>
                  <a:cubicBezTo>
                    <a:pt x="65" y="51"/>
                    <a:pt x="55" y="64"/>
                    <a:pt x="40" y="67"/>
                  </a:cubicBezTo>
                  <a:cubicBezTo>
                    <a:pt x="32" y="69"/>
                    <a:pt x="23" y="68"/>
                    <a:pt x="15" y="64"/>
                  </a:cubicBezTo>
                  <a:cubicBezTo>
                    <a:pt x="8" y="59"/>
                    <a:pt x="3" y="52"/>
                    <a:pt x="1" y="44"/>
                  </a:cubicBezTo>
                  <a:cubicBezTo>
                    <a:pt x="0" y="41"/>
                    <a:pt x="0" y="38"/>
                    <a:pt x="0" y="36"/>
                  </a:cubicBezTo>
                  <a:cubicBezTo>
                    <a:pt x="0" y="21"/>
                    <a:pt x="10" y="8"/>
                    <a:pt x="24" y="4"/>
                  </a:cubicBezTo>
                  <a:cubicBezTo>
                    <a:pt x="42" y="0"/>
                    <a:pt x="59" y="10"/>
                    <a:pt x="6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6" name="Group 55">
            <a:extLst>
              <a:ext uri="{FF2B5EF4-FFF2-40B4-BE49-F238E27FC236}">
                <a16:creationId xmlns:a16="http://schemas.microsoft.com/office/drawing/2014/main" id="{611D3D74-7DD9-4719-9704-325B276A6BEF}"/>
              </a:ext>
              <a:ext uri="{C183D7F6-B498-43B3-948B-1728B52AA6E4}">
                <adec:decorative xmlns:adec="http://schemas.microsoft.com/office/drawing/2017/decorative" val="1"/>
              </a:ext>
            </a:extLst>
          </p:cNvPr>
          <p:cNvGrpSpPr/>
          <p:nvPr/>
        </p:nvGrpSpPr>
        <p:grpSpPr>
          <a:xfrm>
            <a:off x="4830499" y="3439178"/>
            <a:ext cx="831759" cy="833269"/>
            <a:chOff x="5672138" y="3679825"/>
            <a:chExt cx="874713" cy="876300"/>
          </a:xfrm>
          <a:solidFill>
            <a:srgbClr val="DADFE1"/>
          </a:solidFill>
          <a:effectLst/>
        </p:grpSpPr>
        <p:sp>
          <p:nvSpPr>
            <p:cNvPr id="57" name="Freeform 28">
              <a:extLst>
                <a:ext uri="{FF2B5EF4-FFF2-40B4-BE49-F238E27FC236}">
                  <a16:creationId xmlns:a16="http://schemas.microsoft.com/office/drawing/2014/main" id="{FA3150C9-8A85-44E0-BE29-CF11EEEB756B}"/>
                </a:ext>
              </a:extLst>
            </p:cNvPr>
            <p:cNvSpPr>
              <a:spLocks noEditPoints="1"/>
            </p:cNvSpPr>
            <p:nvPr/>
          </p:nvSpPr>
          <p:spPr bwMode="auto">
            <a:xfrm>
              <a:off x="5672138" y="3679825"/>
              <a:ext cx="874713" cy="876300"/>
            </a:xfrm>
            <a:custGeom>
              <a:avLst/>
              <a:gdLst>
                <a:gd name="T0" fmla="*/ 382 w 391"/>
                <a:gd name="T1" fmla="*/ 265 h 391"/>
                <a:gd name="T2" fmla="*/ 391 w 391"/>
                <a:gd name="T3" fmla="*/ 229 h 391"/>
                <a:gd name="T4" fmla="*/ 349 w 391"/>
                <a:gd name="T5" fmla="*/ 204 h 391"/>
                <a:gd name="T6" fmla="*/ 342 w 391"/>
                <a:gd name="T7" fmla="*/ 148 h 391"/>
                <a:gd name="T8" fmla="*/ 376 w 391"/>
                <a:gd name="T9" fmla="*/ 113 h 391"/>
                <a:gd name="T10" fmla="*/ 357 w 391"/>
                <a:gd name="T11" fmla="*/ 81 h 391"/>
                <a:gd name="T12" fmla="*/ 310 w 391"/>
                <a:gd name="T13" fmla="*/ 93 h 391"/>
                <a:gd name="T14" fmla="*/ 266 w 391"/>
                <a:gd name="T15" fmla="*/ 59 h 391"/>
                <a:gd name="T16" fmla="*/ 265 w 391"/>
                <a:gd name="T17" fmla="*/ 10 h 391"/>
                <a:gd name="T18" fmla="*/ 229 w 391"/>
                <a:gd name="T19" fmla="*/ 0 h 391"/>
                <a:gd name="T20" fmla="*/ 204 w 391"/>
                <a:gd name="T21" fmla="*/ 42 h 391"/>
                <a:gd name="T22" fmla="*/ 148 w 391"/>
                <a:gd name="T23" fmla="*/ 50 h 391"/>
                <a:gd name="T24" fmla="*/ 113 w 391"/>
                <a:gd name="T25" fmla="*/ 15 h 391"/>
                <a:gd name="T26" fmla="*/ 81 w 391"/>
                <a:gd name="T27" fmla="*/ 34 h 391"/>
                <a:gd name="T28" fmla="*/ 93 w 391"/>
                <a:gd name="T29" fmla="*/ 82 h 391"/>
                <a:gd name="T30" fmla="*/ 59 w 391"/>
                <a:gd name="T31" fmla="*/ 126 h 391"/>
                <a:gd name="T32" fmla="*/ 10 w 391"/>
                <a:gd name="T33" fmla="*/ 127 h 391"/>
                <a:gd name="T34" fmla="*/ 0 w 391"/>
                <a:gd name="T35" fmla="*/ 163 h 391"/>
                <a:gd name="T36" fmla="*/ 43 w 391"/>
                <a:gd name="T37" fmla="*/ 188 h 391"/>
                <a:gd name="T38" fmla="*/ 50 w 391"/>
                <a:gd name="T39" fmla="*/ 243 h 391"/>
                <a:gd name="T40" fmla="*/ 16 w 391"/>
                <a:gd name="T41" fmla="*/ 278 h 391"/>
                <a:gd name="T42" fmla="*/ 34 w 391"/>
                <a:gd name="T43" fmla="*/ 311 h 391"/>
                <a:gd name="T44" fmla="*/ 82 w 391"/>
                <a:gd name="T45" fmla="*/ 298 h 391"/>
                <a:gd name="T46" fmla="*/ 126 w 391"/>
                <a:gd name="T47" fmla="*/ 333 h 391"/>
                <a:gd name="T48" fmla="*/ 127 w 391"/>
                <a:gd name="T49" fmla="*/ 381 h 391"/>
                <a:gd name="T50" fmla="*/ 163 w 391"/>
                <a:gd name="T51" fmla="*/ 391 h 391"/>
                <a:gd name="T52" fmla="*/ 188 w 391"/>
                <a:gd name="T53" fmla="*/ 349 h 391"/>
                <a:gd name="T54" fmla="*/ 243 w 391"/>
                <a:gd name="T55" fmla="*/ 342 h 391"/>
                <a:gd name="T56" fmla="*/ 278 w 391"/>
                <a:gd name="T57" fmla="*/ 376 h 391"/>
                <a:gd name="T58" fmla="*/ 311 w 391"/>
                <a:gd name="T59" fmla="*/ 357 h 391"/>
                <a:gd name="T60" fmla="*/ 299 w 391"/>
                <a:gd name="T61" fmla="*/ 310 h 391"/>
                <a:gd name="T62" fmla="*/ 333 w 391"/>
                <a:gd name="T63" fmla="*/ 265 h 391"/>
                <a:gd name="T64" fmla="*/ 382 w 391"/>
                <a:gd name="T65" fmla="*/ 265 h 391"/>
                <a:gd name="T66" fmla="*/ 187 w 391"/>
                <a:gd name="T67" fmla="*/ 303 h 391"/>
                <a:gd name="T68" fmla="*/ 89 w 391"/>
                <a:gd name="T69" fmla="*/ 187 h 391"/>
                <a:gd name="T70" fmla="*/ 205 w 391"/>
                <a:gd name="T71" fmla="*/ 88 h 391"/>
                <a:gd name="T72" fmla="*/ 303 w 391"/>
                <a:gd name="T73" fmla="*/ 204 h 391"/>
                <a:gd name="T74" fmla="*/ 187 w 391"/>
                <a:gd name="T75" fmla="*/ 303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2" y="265"/>
                  </a:moveTo>
                  <a:cubicBezTo>
                    <a:pt x="391" y="229"/>
                    <a:pt x="391" y="229"/>
                    <a:pt x="391" y="229"/>
                  </a:cubicBezTo>
                  <a:cubicBezTo>
                    <a:pt x="349" y="204"/>
                    <a:pt x="349" y="204"/>
                    <a:pt x="349" y="204"/>
                  </a:cubicBezTo>
                  <a:cubicBezTo>
                    <a:pt x="350" y="184"/>
                    <a:pt x="348" y="166"/>
                    <a:pt x="342" y="148"/>
                  </a:cubicBezTo>
                  <a:cubicBezTo>
                    <a:pt x="376" y="113"/>
                    <a:pt x="376" y="113"/>
                    <a:pt x="376" y="113"/>
                  </a:cubicBezTo>
                  <a:cubicBezTo>
                    <a:pt x="357" y="81"/>
                    <a:pt x="357" y="81"/>
                    <a:pt x="357" y="81"/>
                  </a:cubicBezTo>
                  <a:cubicBezTo>
                    <a:pt x="310" y="93"/>
                    <a:pt x="310" y="93"/>
                    <a:pt x="310" y="93"/>
                  </a:cubicBezTo>
                  <a:cubicBezTo>
                    <a:pt x="297" y="79"/>
                    <a:pt x="282" y="67"/>
                    <a:pt x="266" y="59"/>
                  </a:cubicBezTo>
                  <a:cubicBezTo>
                    <a:pt x="265" y="10"/>
                    <a:pt x="265" y="10"/>
                    <a:pt x="265" y="10"/>
                  </a:cubicBezTo>
                  <a:cubicBezTo>
                    <a:pt x="229" y="0"/>
                    <a:pt x="229" y="0"/>
                    <a:pt x="229" y="0"/>
                  </a:cubicBezTo>
                  <a:cubicBezTo>
                    <a:pt x="204" y="42"/>
                    <a:pt x="204" y="42"/>
                    <a:pt x="204" y="42"/>
                  </a:cubicBezTo>
                  <a:cubicBezTo>
                    <a:pt x="185" y="41"/>
                    <a:pt x="166" y="44"/>
                    <a:pt x="148" y="50"/>
                  </a:cubicBezTo>
                  <a:cubicBezTo>
                    <a:pt x="113" y="15"/>
                    <a:pt x="113" y="15"/>
                    <a:pt x="113" y="15"/>
                  </a:cubicBezTo>
                  <a:cubicBezTo>
                    <a:pt x="81" y="34"/>
                    <a:pt x="81" y="34"/>
                    <a:pt x="81" y="34"/>
                  </a:cubicBezTo>
                  <a:cubicBezTo>
                    <a:pt x="93" y="82"/>
                    <a:pt x="93" y="82"/>
                    <a:pt x="93" y="82"/>
                  </a:cubicBezTo>
                  <a:cubicBezTo>
                    <a:pt x="79" y="94"/>
                    <a:pt x="68" y="109"/>
                    <a:pt x="59" y="126"/>
                  </a:cubicBezTo>
                  <a:cubicBezTo>
                    <a:pt x="10" y="127"/>
                    <a:pt x="10" y="127"/>
                    <a:pt x="10" y="127"/>
                  </a:cubicBezTo>
                  <a:cubicBezTo>
                    <a:pt x="0" y="163"/>
                    <a:pt x="0" y="163"/>
                    <a:pt x="0" y="163"/>
                  </a:cubicBezTo>
                  <a:cubicBezTo>
                    <a:pt x="43" y="188"/>
                    <a:pt x="43" y="188"/>
                    <a:pt x="43" y="188"/>
                  </a:cubicBezTo>
                  <a:cubicBezTo>
                    <a:pt x="42" y="207"/>
                    <a:pt x="44" y="226"/>
                    <a:pt x="50" y="243"/>
                  </a:cubicBezTo>
                  <a:cubicBezTo>
                    <a:pt x="16" y="278"/>
                    <a:pt x="16" y="278"/>
                    <a:pt x="16" y="278"/>
                  </a:cubicBezTo>
                  <a:cubicBezTo>
                    <a:pt x="34" y="311"/>
                    <a:pt x="34" y="311"/>
                    <a:pt x="34" y="311"/>
                  </a:cubicBezTo>
                  <a:cubicBezTo>
                    <a:pt x="82" y="298"/>
                    <a:pt x="82" y="298"/>
                    <a:pt x="82" y="298"/>
                  </a:cubicBezTo>
                  <a:cubicBezTo>
                    <a:pt x="94" y="312"/>
                    <a:pt x="110" y="324"/>
                    <a:pt x="126" y="333"/>
                  </a:cubicBezTo>
                  <a:cubicBezTo>
                    <a:pt x="127" y="381"/>
                    <a:pt x="127" y="381"/>
                    <a:pt x="127" y="381"/>
                  </a:cubicBezTo>
                  <a:cubicBezTo>
                    <a:pt x="163" y="391"/>
                    <a:pt x="163" y="391"/>
                    <a:pt x="163" y="391"/>
                  </a:cubicBezTo>
                  <a:cubicBezTo>
                    <a:pt x="188" y="349"/>
                    <a:pt x="188" y="349"/>
                    <a:pt x="188" y="349"/>
                  </a:cubicBezTo>
                  <a:cubicBezTo>
                    <a:pt x="207" y="350"/>
                    <a:pt x="226" y="347"/>
                    <a:pt x="243" y="342"/>
                  </a:cubicBezTo>
                  <a:cubicBezTo>
                    <a:pt x="278" y="376"/>
                    <a:pt x="278" y="376"/>
                    <a:pt x="278" y="376"/>
                  </a:cubicBezTo>
                  <a:cubicBezTo>
                    <a:pt x="311" y="357"/>
                    <a:pt x="311" y="357"/>
                    <a:pt x="311" y="357"/>
                  </a:cubicBezTo>
                  <a:cubicBezTo>
                    <a:pt x="299" y="310"/>
                    <a:pt x="299" y="310"/>
                    <a:pt x="299" y="310"/>
                  </a:cubicBezTo>
                  <a:cubicBezTo>
                    <a:pt x="312" y="297"/>
                    <a:pt x="324" y="282"/>
                    <a:pt x="333" y="265"/>
                  </a:cubicBezTo>
                  <a:lnTo>
                    <a:pt x="382" y="265"/>
                  </a:lnTo>
                  <a:close/>
                  <a:moveTo>
                    <a:pt x="187" y="303"/>
                  </a:moveTo>
                  <a:cubicBezTo>
                    <a:pt x="128" y="298"/>
                    <a:pt x="84" y="246"/>
                    <a:pt x="89" y="187"/>
                  </a:cubicBezTo>
                  <a:cubicBezTo>
                    <a:pt x="94" y="128"/>
                    <a:pt x="145" y="84"/>
                    <a:pt x="205" y="88"/>
                  </a:cubicBezTo>
                  <a:cubicBezTo>
                    <a:pt x="264" y="93"/>
                    <a:pt x="308" y="145"/>
                    <a:pt x="303" y="204"/>
                  </a:cubicBezTo>
                  <a:cubicBezTo>
                    <a:pt x="298" y="264"/>
                    <a:pt x="247" y="308"/>
                    <a:pt x="187"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8" name="Freeform 29">
              <a:extLst>
                <a:ext uri="{FF2B5EF4-FFF2-40B4-BE49-F238E27FC236}">
                  <a16:creationId xmlns:a16="http://schemas.microsoft.com/office/drawing/2014/main" id="{27D048B9-2970-43E9-86B8-3446FD24DC6E}"/>
                </a:ext>
              </a:extLst>
            </p:cNvPr>
            <p:cNvSpPr>
              <a:spLocks noEditPoints="1"/>
            </p:cNvSpPr>
            <p:nvPr/>
          </p:nvSpPr>
          <p:spPr bwMode="auto">
            <a:xfrm>
              <a:off x="5978525" y="3984625"/>
              <a:ext cx="265113" cy="263525"/>
            </a:xfrm>
            <a:custGeom>
              <a:avLst/>
              <a:gdLst>
                <a:gd name="T0" fmla="*/ 59 w 118"/>
                <a:gd name="T1" fmla="*/ 118 h 118"/>
                <a:gd name="T2" fmla="*/ 118 w 118"/>
                <a:gd name="T3" fmla="*/ 59 h 118"/>
                <a:gd name="T4" fmla="*/ 59 w 118"/>
                <a:gd name="T5" fmla="*/ 0 h 118"/>
                <a:gd name="T6" fmla="*/ 0 w 118"/>
                <a:gd name="T7" fmla="*/ 59 h 118"/>
                <a:gd name="T8" fmla="*/ 59 w 118"/>
                <a:gd name="T9" fmla="*/ 118 h 118"/>
                <a:gd name="T10" fmla="*/ 59 w 118"/>
                <a:gd name="T11" fmla="*/ 84 h 118"/>
                <a:gd name="T12" fmla="*/ 35 w 118"/>
                <a:gd name="T13" fmla="*/ 59 h 118"/>
                <a:gd name="T14" fmla="*/ 59 w 118"/>
                <a:gd name="T15" fmla="*/ 34 h 118"/>
                <a:gd name="T16" fmla="*/ 84 w 118"/>
                <a:gd name="T17" fmla="*/ 59 h 118"/>
                <a:gd name="T18" fmla="*/ 59 w 118"/>
                <a:gd name="T19"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92" y="118"/>
                    <a:pt x="118" y="92"/>
                    <a:pt x="118" y="59"/>
                  </a:cubicBezTo>
                  <a:cubicBezTo>
                    <a:pt x="118" y="27"/>
                    <a:pt x="92" y="0"/>
                    <a:pt x="59" y="0"/>
                  </a:cubicBezTo>
                  <a:cubicBezTo>
                    <a:pt x="27" y="0"/>
                    <a:pt x="0" y="27"/>
                    <a:pt x="0" y="59"/>
                  </a:cubicBezTo>
                  <a:cubicBezTo>
                    <a:pt x="0" y="92"/>
                    <a:pt x="27" y="118"/>
                    <a:pt x="59" y="118"/>
                  </a:cubicBezTo>
                  <a:close/>
                  <a:moveTo>
                    <a:pt x="59" y="84"/>
                  </a:moveTo>
                  <a:cubicBezTo>
                    <a:pt x="46" y="84"/>
                    <a:pt x="35" y="73"/>
                    <a:pt x="35" y="59"/>
                  </a:cubicBezTo>
                  <a:cubicBezTo>
                    <a:pt x="35" y="46"/>
                    <a:pt x="46" y="34"/>
                    <a:pt x="59" y="34"/>
                  </a:cubicBezTo>
                  <a:cubicBezTo>
                    <a:pt x="73" y="34"/>
                    <a:pt x="84" y="46"/>
                    <a:pt x="84" y="59"/>
                  </a:cubicBezTo>
                  <a:cubicBezTo>
                    <a:pt x="84" y="73"/>
                    <a:pt x="73" y="84"/>
                    <a:pt x="5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9" name="Group 58">
            <a:extLst>
              <a:ext uri="{FF2B5EF4-FFF2-40B4-BE49-F238E27FC236}">
                <a16:creationId xmlns:a16="http://schemas.microsoft.com/office/drawing/2014/main" id="{618A3DE7-36D7-4A83-A7B3-D18BFD861D20}"/>
              </a:ext>
              <a:ext uri="{C183D7F6-B498-43B3-948B-1728B52AA6E4}">
                <adec:decorative xmlns:adec="http://schemas.microsoft.com/office/drawing/2017/decorative" val="1"/>
              </a:ext>
            </a:extLst>
          </p:cNvPr>
          <p:cNvGrpSpPr/>
          <p:nvPr/>
        </p:nvGrpSpPr>
        <p:grpSpPr>
          <a:xfrm>
            <a:off x="5511301" y="3030090"/>
            <a:ext cx="741186" cy="741186"/>
            <a:chOff x="6388100" y="3249613"/>
            <a:chExt cx="779463" cy="779462"/>
          </a:xfrm>
          <a:solidFill>
            <a:srgbClr val="DADFE1"/>
          </a:solidFill>
          <a:effectLst/>
        </p:grpSpPr>
        <p:sp>
          <p:nvSpPr>
            <p:cNvPr id="60" name="Freeform 30">
              <a:extLst>
                <a:ext uri="{FF2B5EF4-FFF2-40B4-BE49-F238E27FC236}">
                  <a16:creationId xmlns:a16="http://schemas.microsoft.com/office/drawing/2014/main" id="{2527C5EB-2C70-488D-8C1F-9C30C71158DD}"/>
                </a:ext>
              </a:extLst>
            </p:cNvPr>
            <p:cNvSpPr>
              <a:spLocks noEditPoints="1"/>
            </p:cNvSpPr>
            <p:nvPr/>
          </p:nvSpPr>
          <p:spPr bwMode="auto">
            <a:xfrm>
              <a:off x="6388100" y="3249613"/>
              <a:ext cx="779463" cy="779462"/>
            </a:xfrm>
            <a:custGeom>
              <a:avLst/>
              <a:gdLst>
                <a:gd name="T0" fmla="*/ 337 w 348"/>
                <a:gd name="T1" fmla="*/ 251 h 348"/>
                <a:gd name="T2" fmla="*/ 348 w 348"/>
                <a:gd name="T3" fmla="*/ 219 h 348"/>
                <a:gd name="T4" fmla="*/ 312 w 348"/>
                <a:gd name="T5" fmla="*/ 193 h 348"/>
                <a:gd name="T6" fmla="*/ 310 w 348"/>
                <a:gd name="T7" fmla="*/ 142 h 348"/>
                <a:gd name="T8" fmla="*/ 343 w 348"/>
                <a:gd name="T9" fmla="*/ 113 h 348"/>
                <a:gd name="T10" fmla="*/ 329 w 348"/>
                <a:gd name="T11" fmla="*/ 83 h 348"/>
                <a:gd name="T12" fmla="*/ 285 w 348"/>
                <a:gd name="T13" fmla="*/ 90 h 348"/>
                <a:gd name="T14" fmla="*/ 248 w 348"/>
                <a:gd name="T15" fmla="*/ 56 h 348"/>
                <a:gd name="T16" fmla="*/ 251 w 348"/>
                <a:gd name="T17" fmla="*/ 12 h 348"/>
                <a:gd name="T18" fmla="*/ 219 w 348"/>
                <a:gd name="T19" fmla="*/ 0 h 348"/>
                <a:gd name="T20" fmla="*/ 193 w 348"/>
                <a:gd name="T21" fmla="*/ 37 h 348"/>
                <a:gd name="T22" fmla="*/ 142 w 348"/>
                <a:gd name="T23" fmla="*/ 39 h 348"/>
                <a:gd name="T24" fmla="*/ 113 w 348"/>
                <a:gd name="T25" fmla="*/ 6 h 348"/>
                <a:gd name="T26" fmla="*/ 83 w 348"/>
                <a:gd name="T27" fmla="*/ 20 h 348"/>
                <a:gd name="T28" fmla="*/ 90 w 348"/>
                <a:gd name="T29" fmla="*/ 64 h 348"/>
                <a:gd name="T30" fmla="*/ 56 w 348"/>
                <a:gd name="T31" fmla="*/ 101 h 348"/>
                <a:gd name="T32" fmla="*/ 12 w 348"/>
                <a:gd name="T33" fmla="*/ 98 h 348"/>
                <a:gd name="T34" fmla="*/ 0 w 348"/>
                <a:gd name="T35" fmla="*/ 130 h 348"/>
                <a:gd name="T36" fmla="*/ 37 w 348"/>
                <a:gd name="T37" fmla="*/ 156 h 348"/>
                <a:gd name="T38" fmla="*/ 39 w 348"/>
                <a:gd name="T39" fmla="*/ 207 h 348"/>
                <a:gd name="T40" fmla="*/ 6 w 348"/>
                <a:gd name="T41" fmla="*/ 236 h 348"/>
                <a:gd name="T42" fmla="*/ 20 w 348"/>
                <a:gd name="T43" fmla="*/ 266 h 348"/>
                <a:gd name="T44" fmla="*/ 64 w 348"/>
                <a:gd name="T45" fmla="*/ 259 h 348"/>
                <a:gd name="T46" fmla="*/ 102 w 348"/>
                <a:gd name="T47" fmla="*/ 293 h 348"/>
                <a:gd name="T48" fmla="*/ 99 w 348"/>
                <a:gd name="T49" fmla="*/ 337 h 348"/>
                <a:gd name="T50" fmla="*/ 130 w 348"/>
                <a:gd name="T51" fmla="*/ 348 h 348"/>
                <a:gd name="T52" fmla="*/ 156 w 348"/>
                <a:gd name="T53" fmla="*/ 312 h 348"/>
                <a:gd name="T54" fmla="*/ 206 w 348"/>
                <a:gd name="T55" fmla="*/ 310 h 348"/>
                <a:gd name="T56" fmla="*/ 236 w 348"/>
                <a:gd name="T57" fmla="*/ 343 h 348"/>
                <a:gd name="T58" fmla="*/ 266 w 348"/>
                <a:gd name="T59" fmla="*/ 329 h 348"/>
                <a:gd name="T60" fmla="*/ 259 w 348"/>
                <a:gd name="T61" fmla="*/ 285 h 348"/>
                <a:gd name="T62" fmla="*/ 293 w 348"/>
                <a:gd name="T63" fmla="*/ 248 h 348"/>
                <a:gd name="T64" fmla="*/ 337 w 348"/>
                <a:gd name="T65" fmla="*/ 251 h 348"/>
                <a:gd name="T66" fmla="*/ 159 w 348"/>
                <a:gd name="T67" fmla="*/ 271 h 348"/>
                <a:gd name="T68" fmla="*/ 78 w 348"/>
                <a:gd name="T69" fmla="*/ 159 h 348"/>
                <a:gd name="T70" fmla="*/ 190 w 348"/>
                <a:gd name="T71" fmla="*/ 78 h 348"/>
                <a:gd name="T72" fmla="*/ 271 w 348"/>
                <a:gd name="T73" fmla="*/ 190 h 348"/>
                <a:gd name="T74" fmla="*/ 159 w 348"/>
                <a:gd name="T75" fmla="*/ 27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348">
                  <a:moveTo>
                    <a:pt x="337" y="251"/>
                  </a:moveTo>
                  <a:cubicBezTo>
                    <a:pt x="348" y="219"/>
                    <a:pt x="348" y="219"/>
                    <a:pt x="348" y="219"/>
                  </a:cubicBezTo>
                  <a:cubicBezTo>
                    <a:pt x="312" y="193"/>
                    <a:pt x="312" y="193"/>
                    <a:pt x="312" y="193"/>
                  </a:cubicBezTo>
                  <a:cubicBezTo>
                    <a:pt x="315" y="176"/>
                    <a:pt x="314" y="159"/>
                    <a:pt x="310" y="142"/>
                  </a:cubicBezTo>
                  <a:cubicBezTo>
                    <a:pt x="343" y="113"/>
                    <a:pt x="343" y="113"/>
                    <a:pt x="343" y="113"/>
                  </a:cubicBezTo>
                  <a:cubicBezTo>
                    <a:pt x="329" y="83"/>
                    <a:pt x="329" y="83"/>
                    <a:pt x="329" y="83"/>
                  </a:cubicBezTo>
                  <a:cubicBezTo>
                    <a:pt x="285" y="90"/>
                    <a:pt x="285" y="90"/>
                    <a:pt x="285" y="90"/>
                  </a:cubicBezTo>
                  <a:cubicBezTo>
                    <a:pt x="275" y="77"/>
                    <a:pt x="262" y="65"/>
                    <a:pt x="248" y="56"/>
                  </a:cubicBezTo>
                  <a:cubicBezTo>
                    <a:pt x="251" y="12"/>
                    <a:pt x="251" y="12"/>
                    <a:pt x="251" y="12"/>
                  </a:cubicBezTo>
                  <a:cubicBezTo>
                    <a:pt x="219" y="0"/>
                    <a:pt x="219" y="0"/>
                    <a:pt x="219" y="0"/>
                  </a:cubicBezTo>
                  <a:cubicBezTo>
                    <a:pt x="193" y="37"/>
                    <a:pt x="193" y="37"/>
                    <a:pt x="193" y="37"/>
                  </a:cubicBezTo>
                  <a:cubicBezTo>
                    <a:pt x="176" y="34"/>
                    <a:pt x="159" y="35"/>
                    <a:pt x="142" y="39"/>
                  </a:cubicBezTo>
                  <a:cubicBezTo>
                    <a:pt x="113" y="6"/>
                    <a:pt x="113" y="6"/>
                    <a:pt x="113" y="6"/>
                  </a:cubicBezTo>
                  <a:cubicBezTo>
                    <a:pt x="83" y="20"/>
                    <a:pt x="83" y="20"/>
                    <a:pt x="83" y="20"/>
                  </a:cubicBezTo>
                  <a:cubicBezTo>
                    <a:pt x="90" y="64"/>
                    <a:pt x="90" y="64"/>
                    <a:pt x="90" y="64"/>
                  </a:cubicBezTo>
                  <a:cubicBezTo>
                    <a:pt x="77" y="74"/>
                    <a:pt x="65" y="87"/>
                    <a:pt x="56" y="101"/>
                  </a:cubicBezTo>
                  <a:cubicBezTo>
                    <a:pt x="12" y="98"/>
                    <a:pt x="12" y="98"/>
                    <a:pt x="12" y="98"/>
                  </a:cubicBezTo>
                  <a:cubicBezTo>
                    <a:pt x="0" y="130"/>
                    <a:pt x="0" y="130"/>
                    <a:pt x="0" y="130"/>
                  </a:cubicBezTo>
                  <a:cubicBezTo>
                    <a:pt x="37" y="156"/>
                    <a:pt x="37" y="156"/>
                    <a:pt x="37" y="156"/>
                  </a:cubicBezTo>
                  <a:cubicBezTo>
                    <a:pt x="34" y="173"/>
                    <a:pt x="35" y="190"/>
                    <a:pt x="39" y="207"/>
                  </a:cubicBezTo>
                  <a:cubicBezTo>
                    <a:pt x="6" y="236"/>
                    <a:pt x="6" y="236"/>
                    <a:pt x="6" y="236"/>
                  </a:cubicBezTo>
                  <a:cubicBezTo>
                    <a:pt x="20" y="266"/>
                    <a:pt x="20" y="266"/>
                    <a:pt x="20" y="266"/>
                  </a:cubicBezTo>
                  <a:cubicBezTo>
                    <a:pt x="64" y="259"/>
                    <a:pt x="64" y="259"/>
                    <a:pt x="64" y="259"/>
                  </a:cubicBezTo>
                  <a:cubicBezTo>
                    <a:pt x="74" y="272"/>
                    <a:pt x="87" y="284"/>
                    <a:pt x="102" y="293"/>
                  </a:cubicBezTo>
                  <a:cubicBezTo>
                    <a:pt x="99" y="337"/>
                    <a:pt x="99" y="337"/>
                    <a:pt x="99" y="337"/>
                  </a:cubicBezTo>
                  <a:cubicBezTo>
                    <a:pt x="130" y="348"/>
                    <a:pt x="130" y="348"/>
                    <a:pt x="130" y="348"/>
                  </a:cubicBezTo>
                  <a:cubicBezTo>
                    <a:pt x="156" y="312"/>
                    <a:pt x="156" y="312"/>
                    <a:pt x="156" y="312"/>
                  </a:cubicBezTo>
                  <a:cubicBezTo>
                    <a:pt x="173" y="315"/>
                    <a:pt x="190" y="314"/>
                    <a:pt x="206" y="310"/>
                  </a:cubicBezTo>
                  <a:cubicBezTo>
                    <a:pt x="236" y="343"/>
                    <a:pt x="236" y="343"/>
                    <a:pt x="236" y="343"/>
                  </a:cubicBezTo>
                  <a:cubicBezTo>
                    <a:pt x="266" y="329"/>
                    <a:pt x="266" y="329"/>
                    <a:pt x="266" y="329"/>
                  </a:cubicBezTo>
                  <a:cubicBezTo>
                    <a:pt x="259" y="285"/>
                    <a:pt x="259" y="285"/>
                    <a:pt x="259" y="285"/>
                  </a:cubicBezTo>
                  <a:cubicBezTo>
                    <a:pt x="272" y="275"/>
                    <a:pt x="284" y="262"/>
                    <a:pt x="293" y="248"/>
                  </a:cubicBezTo>
                  <a:lnTo>
                    <a:pt x="337" y="251"/>
                  </a:lnTo>
                  <a:close/>
                  <a:moveTo>
                    <a:pt x="159" y="271"/>
                  </a:moveTo>
                  <a:cubicBezTo>
                    <a:pt x="106" y="262"/>
                    <a:pt x="70" y="212"/>
                    <a:pt x="78" y="159"/>
                  </a:cubicBezTo>
                  <a:cubicBezTo>
                    <a:pt x="87" y="106"/>
                    <a:pt x="137" y="70"/>
                    <a:pt x="190" y="78"/>
                  </a:cubicBezTo>
                  <a:cubicBezTo>
                    <a:pt x="243" y="87"/>
                    <a:pt x="279" y="137"/>
                    <a:pt x="271" y="190"/>
                  </a:cubicBezTo>
                  <a:cubicBezTo>
                    <a:pt x="262" y="243"/>
                    <a:pt x="212" y="279"/>
                    <a:pt x="15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1" name="Freeform 31">
              <a:extLst>
                <a:ext uri="{FF2B5EF4-FFF2-40B4-BE49-F238E27FC236}">
                  <a16:creationId xmlns:a16="http://schemas.microsoft.com/office/drawing/2014/main" id="{25D13600-7C63-4E00-BE64-78E3EC676179}"/>
                </a:ext>
              </a:extLst>
            </p:cNvPr>
            <p:cNvSpPr>
              <a:spLocks noEditPoints="1"/>
            </p:cNvSpPr>
            <p:nvPr/>
          </p:nvSpPr>
          <p:spPr bwMode="auto">
            <a:xfrm>
              <a:off x="6654800" y="3514725"/>
              <a:ext cx="250825" cy="250825"/>
            </a:xfrm>
            <a:custGeom>
              <a:avLst/>
              <a:gdLst>
                <a:gd name="T0" fmla="*/ 51 w 112"/>
                <a:gd name="T1" fmla="*/ 109 h 112"/>
                <a:gd name="T2" fmla="*/ 109 w 112"/>
                <a:gd name="T3" fmla="*/ 60 h 112"/>
                <a:gd name="T4" fmla="*/ 60 w 112"/>
                <a:gd name="T5" fmla="*/ 3 h 112"/>
                <a:gd name="T6" fmla="*/ 2 w 112"/>
                <a:gd name="T7" fmla="*/ 52 h 112"/>
                <a:gd name="T8" fmla="*/ 51 w 112"/>
                <a:gd name="T9" fmla="*/ 109 h 112"/>
                <a:gd name="T10" fmla="*/ 54 w 112"/>
                <a:gd name="T11" fmla="*/ 78 h 112"/>
                <a:gd name="T12" fmla="*/ 34 w 112"/>
                <a:gd name="T13" fmla="*/ 54 h 112"/>
                <a:gd name="T14" fmla="*/ 58 w 112"/>
                <a:gd name="T15" fmla="*/ 34 h 112"/>
                <a:gd name="T16" fmla="*/ 78 w 112"/>
                <a:gd name="T17" fmla="*/ 58 h 112"/>
                <a:gd name="T18" fmla="*/ 54 w 112"/>
                <a:gd name="T19" fmla="*/ 7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1" y="109"/>
                  </a:moveTo>
                  <a:cubicBezTo>
                    <a:pt x="81" y="112"/>
                    <a:pt x="107" y="90"/>
                    <a:pt x="109" y="60"/>
                  </a:cubicBezTo>
                  <a:cubicBezTo>
                    <a:pt x="112" y="31"/>
                    <a:pt x="90" y="5"/>
                    <a:pt x="60" y="3"/>
                  </a:cubicBezTo>
                  <a:cubicBezTo>
                    <a:pt x="31" y="0"/>
                    <a:pt x="5" y="22"/>
                    <a:pt x="2" y="52"/>
                  </a:cubicBezTo>
                  <a:cubicBezTo>
                    <a:pt x="0" y="81"/>
                    <a:pt x="22" y="107"/>
                    <a:pt x="51" y="109"/>
                  </a:cubicBezTo>
                  <a:close/>
                  <a:moveTo>
                    <a:pt x="54" y="78"/>
                  </a:moveTo>
                  <a:cubicBezTo>
                    <a:pt x="42" y="77"/>
                    <a:pt x="33" y="66"/>
                    <a:pt x="34" y="54"/>
                  </a:cubicBezTo>
                  <a:cubicBezTo>
                    <a:pt x="35" y="42"/>
                    <a:pt x="45" y="33"/>
                    <a:pt x="58" y="34"/>
                  </a:cubicBezTo>
                  <a:cubicBezTo>
                    <a:pt x="70" y="35"/>
                    <a:pt x="79" y="46"/>
                    <a:pt x="78" y="58"/>
                  </a:cubicBezTo>
                  <a:cubicBezTo>
                    <a:pt x="77" y="70"/>
                    <a:pt x="66" y="79"/>
                    <a:pt x="5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2" name="Group 61">
            <a:extLst>
              <a:ext uri="{FF2B5EF4-FFF2-40B4-BE49-F238E27FC236}">
                <a16:creationId xmlns:a16="http://schemas.microsoft.com/office/drawing/2014/main" id="{9C8EE7DC-7AE4-47F2-9CBF-F66ABC8B5008}"/>
              </a:ext>
              <a:ext uri="{C183D7F6-B498-43B3-948B-1728B52AA6E4}">
                <adec:decorative xmlns:adec="http://schemas.microsoft.com/office/drawing/2017/decorative" val="1"/>
              </a:ext>
            </a:extLst>
          </p:cNvPr>
          <p:cNvGrpSpPr/>
          <p:nvPr/>
        </p:nvGrpSpPr>
        <p:grpSpPr>
          <a:xfrm>
            <a:off x="3853823" y="3796940"/>
            <a:ext cx="831759" cy="833269"/>
            <a:chOff x="4645025" y="4056063"/>
            <a:chExt cx="874713" cy="876300"/>
          </a:xfrm>
          <a:solidFill>
            <a:srgbClr val="DADFE1"/>
          </a:solidFill>
          <a:effectLst/>
        </p:grpSpPr>
        <p:sp>
          <p:nvSpPr>
            <p:cNvPr id="63" name="Freeform 32">
              <a:extLst>
                <a:ext uri="{FF2B5EF4-FFF2-40B4-BE49-F238E27FC236}">
                  <a16:creationId xmlns:a16="http://schemas.microsoft.com/office/drawing/2014/main" id="{4A914EDE-4DA5-4055-8DE4-9EE282124B3F}"/>
                </a:ext>
              </a:extLst>
            </p:cNvPr>
            <p:cNvSpPr>
              <a:spLocks noEditPoints="1"/>
            </p:cNvSpPr>
            <p:nvPr/>
          </p:nvSpPr>
          <p:spPr bwMode="auto">
            <a:xfrm>
              <a:off x="4645025" y="4056063"/>
              <a:ext cx="874713" cy="876300"/>
            </a:xfrm>
            <a:custGeom>
              <a:avLst/>
              <a:gdLst>
                <a:gd name="T0" fmla="*/ 381 w 391"/>
                <a:gd name="T1" fmla="*/ 264 h 391"/>
                <a:gd name="T2" fmla="*/ 391 w 391"/>
                <a:gd name="T3" fmla="*/ 228 h 391"/>
                <a:gd name="T4" fmla="*/ 348 w 391"/>
                <a:gd name="T5" fmla="*/ 203 h 391"/>
                <a:gd name="T6" fmla="*/ 341 w 391"/>
                <a:gd name="T7" fmla="*/ 147 h 391"/>
                <a:gd name="T8" fmla="*/ 375 w 391"/>
                <a:gd name="T9" fmla="*/ 112 h 391"/>
                <a:gd name="T10" fmla="*/ 357 w 391"/>
                <a:gd name="T11" fmla="*/ 80 h 391"/>
                <a:gd name="T12" fmla="*/ 309 w 391"/>
                <a:gd name="T13" fmla="*/ 92 h 391"/>
                <a:gd name="T14" fmla="*/ 265 w 391"/>
                <a:gd name="T15" fmla="*/ 58 h 391"/>
                <a:gd name="T16" fmla="*/ 264 w 391"/>
                <a:gd name="T17" fmla="*/ 9 h 391"/>
                <a:gd name="T18" fmla="*/ 228 w 391"/>
                <a:gd name="T19" fmla="*/ 0 h 391"/>
                <a:gd name="T20" fmla="*/ 203 w 391"/>
                <a:gd name="T21" fmla="*/ 42 h 391"/>
                <a:gd name="T22" fmla="*/ 148 w 391"/>
                <a:gd name="T23" fmla="*/ 49 h 391"/>
                <a:gd name="T24" fmla="*/ 112 w 391"/>
                <a:gd name="T25" fmla="*/ 15 h 391"/>
                <a:gd name="T26" fmla="*/ 80 w 391"/>
                <a:gd name="T27" fmla="*/ 33 h 391"/>
                <a:gd name="T28" fmla="*/ 92 w 391"/>
                <a:gd name="T29" fmla="*/ 81 h 391"/>
                <a:gd name="T30" fmla="*/ 58 w 391"/>
                <a:gd name="T31" fmla="*/ 125 h 391"/>
                <a:gd name="T32" fmla="*/ 9 w 391"/>
                <a:gd name="T33" fmla="*/ 126 h 391"/>
                <a:gd name="T34" fmla="*/ 0 w 391"/>
                <a:gd name="T35" fmla="*/ 162 h 391"/>
                <a:gd name="T36" fmla="*/ 42 w 391"/>
                <a:gd name="T37" fmla="*/ 187 h 391"/>
                <a:gd name="T38" fmla="*/ 49 w 391"/>
                <a:gd name="T39" fmla="*/ 243 h 391"/>
                <a:gd name="T40" fmla="*/ 15 w 391"/>
                <a:gd name="T41" fmla="*/ 278 h 391"/>
                <a:gd name="T42" fmla="*/ 34 w 391"/>
                <a:gd name="T43" fmla="*/ 310 h 391"/>
                <a:gd name="T44" fmla="*/ 81 w 391"/>
                <a:gd name="T45" fmla="*/ 298 h 391"/>
                <a:gd name="T46" fmla="*/ 126 w 391"/>
                <a:gd name="T47" fmla="*/ 332 h 391"/>
                <a:gd name="T48" fmla="*/ 126 w 391"/>
                <a:gd name="T49" fmla="*/ 381 h 391"/>
                <a:gd name="T50" fmla="*/ 162 w 391"/>
                <a:gd name="T51" fmla="*/ 391 h 391"/>
                <a:gd name="T52" fmla="*/ 187 w 391"/>
                <a:gd name="T53" fmla="*/ 348 h 391"/>
                <a:gd name="T54" fmla="*/ 243 w 391"/>
                <a:gd name="T55" fmla="*/ 341 h 391"/>
                <a:gd name="T56" fmla="*/ 278 w 391"/>
                <a:gd name="T57" fmla="*/ 375 h 391"/>
                <a:gd name="T58" fmla="*/ 310 w 391"/>
                <a:gd name="T59" fmla="*/ 357 h 391"/>
                <a:gd name="T60" fmla="*/ 298 w 391"/>
                <a:gd name="T61" fmla="*/ 309 h 391"/>
                <a:gd name="T62" fmla="*/ 332 w 391"/>
                <a:gd name="T63" fmla="*/ 265 h 391"/>
                <a:gd name="T64" fmla="*/ 381 w 391"/>
                <a:gd name="T65" fmla="*/ 264 h 391"/>
                <a:gd name="T66" fmla="*/ 187 w 391"/>
                <a:gd name="T67" fmla="*/ 302 h 391"/>
                <a:gd name="T68" fmla="*/ 88 w 391"/>
                <a:gd name="T69" fmla="*/ 186 h 391"/>
                <a:gd name="T70" fmla="*/ 204 w 391"/>
                <a:gd name="T71" fmla="*/ 88 h 391"/>
                <a:gd name="T72" fmla="*/ 302 w 391"/>
                <a:gd name="T73" fmla="*/ 204 h 391"/>
                <a:gd name="T74" fmla="*/ 187 w 391"/>
                <a:gd name="T75" fmla="*/ 302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1" y="264"/>
                  </a:moveTo>
                  <a:cubicBezTo>
                    <a:pt x="391" y="228"/>
                    <a:pt x="391" y="228"/>
                    <a:pt x="391" y="228"/>
                  </a:cubicBezTo>
                  <a:cubicBezTo>
                    <a:pt x="348" y="203"/>
                    <a:pt x="348" y="203"/>
                    <a:pt x="348" y="203"/>
                  </a:cubicBezTo>
                  <a:cubicBezTo>
                    <a:pt x="350" y="184"/>
                    <a:pt x="347" y="165"/>
                    <a:pt x="341" y="147"/>
                  </a:cubicBezTo>
                  <a:cubicBezTo>
                    <a:pt x="375" y="112"/>
                    <a:pt x="375" y="112"/>
                    <a:pt x="375" y="112"/>
                  </a:cubicBezTo>
                  <a:cubicBezTo>
                    <a:pt x="357" y="80"/>
                    <a:pt x="357" y="80"/>
                    <a:pt x="357" y="80"/>
                  </a:cubicBezTo>
                  <a:cubicBezTo>
                    <a:pt x="309" y="92"/>
                    <a:pt x="309" y="92"/>
                    <a:pt x="309" y="92"/>
                  </a:cubicBezTo>
                  <a:cubicBezTo>
                    <a:pt x="297" y="78"/>
                    <a:pt x="282" y="67"/>
                    <a:pt x="265" y="58"/>
                  </a:cubicBezTo>
                  <a:cubicBezTo>
                    <a:pt x="264" y="9"/>
                    <a:pt x="264" y="9"/>
                    <a:pt x="264" y="9"/>
                  </a:cubicBezTo>
                  <a:cubicBezTo>
                    <a:pt x="228" y="0"/>
                    <a:pt x="228" y="0"/>
                    <a:pt x="228" y="0"/>
                  </a:cubicBezTo>
                  <a:cubicBezTo>
                    <a:pt x="203" y="42"/>
                    <a:pt x="203" y="42"/>
                    <a:pt x="203" y="42"/>
                  </a:cubicBezTo>
                  <a:cubicBezTo>
                    <a:pt x="184" y="41"/>
                    <a:pt x="165" y="43"/>
                    <a:pt x="148" y="49"/>
                  </a:cubicBezTo>
                  <a:cubicBezTo>
                    <a:pt x="112" y="15"/>
                    <a:pt x="112" y="15"/>
                    <a:pt x="112" y="15"/>
                  </a:cubicBezTo>
                  <a:cubicBezTo>
                    <a:pt x="80" y="33"/>
                    <a:pt x="80" y="33"/>
                    <a:pt x="80" y="33"/>
                  </a:cubicBezTo>
                  <a:cubicBezTo>
                    <a:pt x="92" y="81"/>
                    <a:pt x="92" y="81"/>
                    <a:pt x="92" y="81"/>
                  </a:cubicBezTo>
                  <a:cubicBezTo>
                    <a:pt x="79" y="94"/>
                    <a:pt x="67" y="109"/>
                    <a:pt x="58" y="125"/>
                  </a:cubicBezTo>
                  <a:cubicBezTo>
                    <a:pt x="9" y="126"/>
                    <a:pt x="9" y="126"/>
                    <a:pt x="9" y="126"/>
                  </a:cubicBezTo>
                  <a:cubicBezTo>
                    <a:pt x="0" y="162"/>
                    <a:pt x="0" y="162"/>
                    <a:pt x="0" y="162"/>
                  </a:cubicBezTo>
                  <a:cubicBezTo>
                    <a:pt x="42" y="187"/>
                    <a:pt x="42" y="187"/>
                    <a:pt x="42" y="187"/>
                  </a:cubicBezTo>
                  <a:cubicBezTo>
                    <a:pt x="41" y="206"/>
                    <a:pt x="43" y="225"/>
                    <a:pt x="49" y="243"/>
                  </a:cubicBezTo>
                  <a:cubicBezTo>
                    <a:pt x="15" y="278"/>
                    <a:pt x="15" y="278"/>
                    <a:pt x="15" y="278"/>
                  </a:cubicBezTo>
                  <a:cubicBezTo>
                    <a:pt x="34" y="310"/>
                    <a:pt x="34" y="310"/>
                    <a:pt x="34" y="310"/>
                  </a:cubicBezTo>
                  <a:cubicBezTo>
                    <a:pt x="81" y="298"/>
                    <a:pt x="81" y="298"/>
                    <a:pt x="81" y="298"/>
                  </a:cubicBezTo>
                  <a:cubicBezTo>
                    <a:pt x="94" y="312"/>
                    <a:pt x="109" y="323"/>
                    <a:pt x="126" y="332"/>
                  </a:cubicBezTo>
                  <a:cubicBezTo>
                    <a:pt x="126" y="381"/>
                    <a:pt x="126" y="381"/>
                    <a:pt x="126" y="381"/>
                  </a:cubicBezTo>
                  <a:cubicBezTo>
                    <a:pt x="162" y="391"/>
                    <a:pt x="162" y="391"/>
                    <a:pt x="162" y="391"/>
                  </a:cubicBezTo>
                  <a:cubicBezTo>
                    <a:pt x="187" y="348"/>
                    <a:pt x="187" y="348"/>
                    <a:pt x="187" y="348"/>
                  </a:cubicBezTo>
                  <a:cubicBezTo>
                    <a:pt x="207" y="349"/>
                    <a:pt x="225" y="347"/>
                    <a:pt x="243" y="341"/>
                  </a:cubicBezTo>
                  <a:cubicBezTo>
                    <a:pt x="278" y="375"/>
                    <a:pt x="278" y="375"/>
                    <a:pt x="278" y="375"/>
                  </a:cubicBezTo>
                  <a:cubicBezTo>
                    <a:pt x="310" y="357"/>
                    <a:pt x="310" y="357"/>
                    <a:pt x="310" y="357"/>
                  </a:cubicBezTo>
                  <a:cubicBezTo>
                    <a:pt x="298" y="309"/>
                    <a:pt x="298" y="309"/>
                    <a:pt x="298" y="309"/>
                  </a:cubicBezTo>
                  <a:cubicBezTo>
                    <a:pt x="312" y="297"/>
                    <a:pt x="323" y="282"/>
                    <a:pt x="332" y="265"/>
                  </a:cubicBezTo>
                  <a:lnTo>
                    <a:pt x="381" y="264"/>
                  </a:lnTo>
                  <a:close/>
                  <a:moveTo>
                    <a:pt x="187" y="302"/>
                  </a:moveTo>
                  <a:cubicBezTo>
                    <a:pt x="127" y="298"/>
                    <a:pt x="83" y="246"/>
                    <a:pt x="88" y="186"/>
                  </a:cubicBezTo>
                  <a:cubicBezTo>
                    <a:pt x="93" y="127"/>
                    <a:pt x="145" y="83"/>
                    <a:pt x="204" y="88"/>
                  </a:cubicBezTo>
                  <a:cubicBezTo>
                    <a:pt x="263" y="93"/>
                    <a:pt x="307" y="145"/>
                    <a:pt x="302" y="204"/>
                  </a:cubicBezTo>
                  <a:cubicBezTo>
                    <a:pt x="298" y="263"/>
                    <a:pt x="246" y="307"/>
                    <a:pt x="187"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4" name="Freeform 33">
              <a:extLst>
                <a:ext uri="{FF2B5EF4-FFF2-40B4-BE49-F238E27FC236}">
                  <a16:creationId xmlns:a16="http://schemas.microsoft.com/office/drawing/2014/main" id="{7F2C48C4-5A4F-47BA-B29A-57020CD4A476}"/>
                </a:ext>
              </a:extLst>
            </p:cNvPr>
            <p:cNvSpPr>
              <a:spLocks noEditPoints="1"/>
            </p:cNvSpPr>
            <p:nvPr/>
          </p:nvSpPr>
          <p:spPr bwMode="auto">
            <a:xfrm>
              <a:off x="4949825" y="4359275"/>
              <a:ext cx="265113" cy="265112"/>
            </a:xfrm>
            <a:custGeom>
              <a:avLst/>
              <a:gdLst>
                <a:gd name="T0" fmla="*/ 60 w 119"/>
                <a:gd name="T1" fmla="*/ 119 h 119"/>
                <a:gd name="T2" fmla="*/ 119 w 119"/>
                <a:gd name="T3" fmla="*/ 60 h 119"/>
                <a:gd name="T4" fmla="*/ 60 w 119"/>
                <a:gd name="T5" fmla="*/ 0 h 119"/>
                <a:gd name="T6" fmla="*/ 0 w 119"/>
                <a:gd name="T7" fmla="*/ 60 h 119"/>
                <a:gd name="T8" fmla="*/ 60 w 119"/>
                <a:gd name="T9" fmla="*/ 119 h 119"/>
                <a:gd name="T10" fmla="*/ 60 w 119"/>
                <a:gd name="T11" fmla="*/ 84 h 119"/>
                <a:gd name="T12" fmla="*/ 35 w 119"/>
                <a:gd name="T13" fmla="*/ 60 h 119"/>
                <a:gd name="T14" fmla="*/ 60 w 119"/>
                <a:gd name="T15" fmla="*/ 35 h 119"/>
                <a:gd name="T16" fmla="*/ 84 w 119"/>
                <a:gd name="T17" fmla="*/ 60 h 119"/>
                <a:gd name="T18" fmla="*/ 60 w 119"/>
                <a:gd name="T19" fmla="*/ 8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19">
                  <a:moveTo>
                    <a:pt x="60" y="119"/>
                  </a:moveTo>
                  <a:cubicBezTo>
                    <a:pt x="92" y="119"/>
                    <a:pt x="119" y="92"/>
                    <a:pt x="119" y="60"/>
                  </a:cubicBezTo>
                  <a:cubicBezTo>
                    <a:pt x="119" y="27"/>
                    <a:pt x="92" y="0"/>
                    <a:pt x="60" y="0"/>
                  </a:cubicBezTo>
                  <a:cubicBezTo>
                    <a:pt x="27" y="0"/>
                    <a:pt x="0" y="27"/>
                    <a:pt x="0" y="60"/>
                  </a:cubicBezTo>
                  <a:cubicBezTo>
                    <a:pt x="0" y="92"/>
                    <a:pt x="27" y="119"/>
                    <a:pt x="60" y="119"/>
                  </a:cubicBezTo>
                  <a:close/>
                  <a:moveTo>
                    <a:pt x="60" y="84"/>
                  </a:moveTo>
                  <a:cubicBezTo>
                    <a:pt x="46" y="84"/>
                    <a:pt x="35" y="73"/>
                    <a:pt x="35" y="60"/>
                  </a:cubicBezTo>
                  <a:cubicBezTo>
                    <a:pt x="35" y="46"/>
                    <a:pt x="46" y="35"/>
                    <a:pt x="60" y="35"/>
                  </a:cubicBezTo>
                  <a:cubicBezTo>
                    <a:pt x="73" y="35"/>
                    <a:pt x="84" y="46"/>
                    <a:pt x="84" y="60"/>
                  </a:cubicBezTo>
                  <a:cubicBezTo>
                    <a:pt x="84" y="73"/>
                    <a:pt x="73" y="84"/>
                    <a:pt x="6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5" name="Group 64">
            <a:extLst>
              <a:ext uri="{FF2B5EF4-FFF2-40B4-BE49-F238E27FC236}">
                <a16:creationId xmlns:a16="http://schemas.microsoft.com/office/drawing/2014/main" id="{43F60AE8-F4F8-418A-9B9E-CEA1C5ECD246}"/>
              </a:ext>
              <a:ext uri="{C183D7F6-B498-43B3-948B-1728B52AA6E4}">
                <adec:decorative xmlns:adec="http://schemas.microsoft.com/office/drawing/2017/decorative" val="1"/>
              </a:ext>
            </a:extLst>
          </p:cNvPr>
          <p:cNvGrpSpPr/>
          <p:nvPr/>
        </p:nvGrpSpPr>
        <p:grpSpPr>
          <a:xfrm>
            <a:off x="1009842" y="3609757"/>
            <a:ext cx="374367" cy="372858"/>
            <a:chOff x="1654175" y="3859213"/>
            <a:chExt cx="393700" cy="392112"/>
          </a:xfrm>
          <a:solidFill>
            <a:srgbClr val="DADFE1"/>
          </a:solidFill>
          <a:effectLst/>
        </p:grpSpPr>
        <p:sp>
          <p:nvSpPr>
            <p:cNvPr id="66" name="Freeform 36">
              <a:extLst>
                <a:ext uri="{FF2B5EF4-FFF2-40B4-BE49-F238E27FC236}">
                  <a16:creationId xmlns:a16="http://schemas.microsoft.com/office/drawing/2014/main" id="{79D3C4FA-E531-4F48-98A7-C1F0485AEBB4}"/>
                </a:ext>
              </a:extLst>
            </p:cNvPr>
            <p:cNvSpPr>
              <a:spLocks noEditPoints="1"/>
            </p:cNvSpPr>
            <p:nvPr/>
          </p:nvSpPr>
          <p:spPr bwMode="auto">
            <a:xfrm>
              <a:off x="1654175" y="3859213"/>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7" name="Freeform 37">
              <a:extLst>
                <a:ext uri="{FF2B5EF4-FFF2-40B4-BE49-F238E27FC236}">
                  <a16:creationId xmlns:a16="http://schemas.microsoft.com/office/drawing/2014/main" id="{69D98D32-2329-47C2-AE59-2E599EA94A79}"/>
                </a:ext>
              </a:extLst>
            </p:cNvPr>
            <p:cNvSpPr>
              <a:spLocks noEditPoints="1"/>
            </p:cNvSpPr>
            <p:nvPr/>
          </p:nvSpPr>
          <p:spPr bwMode="auto">
            <a:xfrm>
              <a:off x="1792288" y="3995738"/>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8" name="Group 67">
            <a:extLst>
              <a:ext uri="{FF2B5EF4-FFF2-40B4-BE49-F238E27FC236}">
                <a16:creationId xmlns:a16="http://schemas.microsoft.com/office/drawing/2014/main" id="{30BBFB13-E4CA-4BBE-945C-6C19B92A31DB}"/>
              </a:ext>
              <a:ext uri="{C183D7F6-B498-43B3-948B-1728B52AA6E4}">
                <adec:decorative xmlns:adec="http://schemas.microsoft.com/office/drawing/2017/decorative" val="1"/>
              </a:ext>
            </a:extLst>
          </p:cNvPr>
          <p:cNvGrpSpPr/>
          <p:nvPr/>
        </p:nvGrpSpPr>
        <p:grpSpPr>
          <a:xfrm>
            <a:off x="2105639" y="1992278"/>
            <a:ext cx="374367" cy="372858"/>
            <a:chOff x="2806561" y="2158206"/>
            <a:chExt cx="393700" cy="392112"/>
          </a:xfrm>
          <a:solidFill>
            <a:srgbClr val="DADFE1"/>
          </a:solidFill>
          <a:effectLst/>
        </p:grpSpPr>
        <p:sp>
          <p:nvSpPr>
            <p:cNvPr id="69" name="Freeform 36">
              <a:extLst>
                <a:ext uri="{FF2B5EF4-FFF2-40B4-BE49-F238E27FC236}">
                  <a16:creationId xmlns:a16="http://schemas.microsoft.com/office/drawing/2014/main" id="{07478F35-EBBF-4AB5-B8EB-93CAED4012B0}"/>
                </a:ext>
              </a:extLst>
            </p:cNvPr>
            <p:cNvSpPr>
              <a:spLocks noEditPoints="1"/>
            </p:cNvSpPr>
            <p:nvPr/>
          </p:nvSpPr>
          <p:spPr bwMode="auto">
            <a:xfrm>
              <a:off x="2806561" y="2158206"/>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0" name="Freeform 37">
              <a:extLst>
                <a:ext uri="{FF2B5EF4-FFF2-40B4-BE49-F238E27FC236}">
                  <a16:creationId xmlns:a16="http://schemas.microsoft.com/office/drawing/2014/main" id="{10722B03-97A4-4995-A231-396735F22256}"/>
                </a:ext>
              </a:extLst>
            </p:cNvPr>
            <p:cNvSpPr>
              <a:spLocks noEditPoints="1"/>
            </p:cNvSpPr>
            <p:nvPr/>
          </p:nvSpPr>
          <p:spPr bwMode="auto">
            <a:xfrm>
              <a:off x="2944674" y="2294731"/>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71" name="Freeform 18">
            <a:extLst>
              <a:ext uri="{FF2B5EF4-FFF2-40B4-BE49-F238E27FC236}">
                <a16:creationId xmlns:a16="http://schemas.microsoft.com/office/drawing/2014/main" id="{DE7BCE4B-8B4A-4F8E-915C-00A4260B9DC7}"/>
              </a:ext>
              <a:ext uri="{C183D7F6-B498-43B3-948B-1728B52AA6E4}">
                <adec:decorative xmlns:adec="http://schemas.microsoft.com/office/drawing/2017/decorative" val="1"/>
              </a:ext>
            </a:extLst>
          </p:cNvPr>
          <p:cNvSpPr>
            <a:spLocks noEditPoints="1"/>
          </p:cNvSpPr>
          <p:nvPr/>
        </p:nvSpPr>
        <p:spPr bwMode="auto">
          <a:xfrm>
            <a:off x="4524060" y="2199841"/>
            <a:ext cx="1249903" cy="1252922"/>
          </a:xfrm>
          <a:custGeom>
            <a:avLst/>
            <a:gdLst>
              <a:gd name="T0" fmla="*/ 582 w 587"/>
              <a:gd name="T1" fmla="*/ 356 h 588"/>
              <a:gd name="T2" fmla="*/ 539 w 587"/>
              <a:gd name="T3" fmla="*/ 298 h 588"/>
              <a:gd name="T4" fmla="*/ 583 w 587"/>
              <a:gd name="T5" fmla="*/ 243 h 588"/>
              <a:gd name="T6" fmla="*/ 522 w 587"/>
              <a:gd name="T7" fmla="*/ 203 h 588"/>
              <a:gd name="T8" fmla="*/ 541 w 587"/>
              <a:gd name="T9" fmla="*/ 134 h 588"/>
              <a:gd name="T10" fmla="*/ 471 w 587"/>
              <a:gd name="T11" fmla="*/ 124 h 588"/>
              <a:gd name="T12" fmla="*/ 462 w 587"/>
              <a:gd name="T13" fmla="*/ 53 h 588"/>
              <a:gd name="T14" fmla="*/ 390 w 587"/>
              <a:gd name="T15" fmla="*/ 68 h 588"/>
              <a:gd name="T16" fmla="*/ 356 w 587"/>
              <a:gd name="T17" fmla="*/ 6 h 588"/>
              <a:gd name="T18" fmla="*/ 298 w 587"/>
              <a:gd name="T19" fmla="*/ 48 h 588"/>
              <a:gd name="T20" fmla="*/ 243 w 587"/>
              <a:gd name="T21" fmla="*/ 5 h 588"/>
              <a:gd name="T22" fmla="*/ 203 w 587"/>
              <a:gd name="T23" fmla="*/ 66 h 588"/>
              <a:gd name="T24" fmla="*/ 134 w 587"/>
              <a:gd name="T25" fmla="*/ 47 h 588"/>
              <a:gd name="T26" fmla="*/ 123 w 587"/>
              <a:gd name="T27" fmla="*/ 117 h 588"/>
              <a:gd name="T28" fmla="*/ 53 w 587"/>
              <a:gd name="T29" fmla="*/ 125 h 588"/>
              <a:gd name="T30" fmla="*/ 68 w 587"/>
              <a:gd name="T31" fmla="*/ 197 h 588"/>
              <a:gd name="T32" fmla="*/ 6 w 587"/>
              <a:gd name="T33" fmla="*/ 232 h 588"/>
              <a:gd name="T34" fmla="*/ 48 w 587"/>
              <a:gd name="T35" fmla="*/ 290 h 588"/>
              <a:gd name="T36" fmla="*/ 4 w 587"/>
              <a:gd name="T37" fmla="*/ 345 h 588"/>
              <a:gd name="T38" fmla="*/ 66 w 587"/>
              <a:gd name="T39" fmla="*/ 385 h 588"/>
              <a:gd name="T40" fmla="*/ 47 w 587"/>
              <a:gd name="T41" fmla="*/ 454 h 588"/>
              <a:gd name="T42" fmla="*/ 117 w 587"/>
              <a:gd name="T43" fmla="*/ 465 h 588"/>
              <a:gd name="T44" fmla="*/ 125 w 587"/>
              <a:gd name="T45" fmla="*/ 535 h 588"/>
              <a:gd name="T46" fmla="*/ 197 w 587"/>
              <a:gd name="T47" fmla="*/ 520 h 588"/>
              <a:gd name="T48" fmla="*/ 232 w 587"/>
              <a:gd name="T49" fmla="*/ 582 h 588"/>
              <a:gd name="T50" fmla="*/ 289 w 587"/>
              <a:gd name="T51" fmla="*/ 540 h 588"/>
              <a:gd name="T52" fmla="*/ 345 w 587"/>
              <a:gd name="T53" fmla="*/ 583 h 588"/>
              <a:gd name="T54" fmla="*/ 385 w 587"/>
              <a:gd name="T55" fmla="*/ 522 h 588"/>
              <a:gd name="T56" fmla="*/ 453 w 587"/>
              <a:gd name="T57" fmla="*/ 541 h 588"/>
              <a:gd name="T58" fmla="*/ 464 w 587"/>
              <a:gd name="T59" fmla="*/ 471 h 588"/>
              <a:gd name="T60" fmla="*/ 535 w 587"/>
              <a:gd name="T61" fmla="*/ 463 h 588"/>
              <a:gd name="T62" fmla="*/ 520 w 587"/>
              <a:gd name="T63" fmla="*/ 391 h 588"/>
              <a:gd name="T64" fmla="*/ 243 w 587"/>
              <a:gd name="T65" fmla="*/ 476 h 588"/>
              <a:gd name="T66" fmla="*/ 345 w 587"/>
              <a:gd name="T67" fmla="*/ 112 h 588"/>
              <a:gd name="T68" fmla="*/ 243 w 587"/>
              <a:gd name="T69" fmla="*/ 476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7" h="588">
                <a:moveTo>
                  <a:pt x="572" y="392"/>
                </a:moveTo>
                <a:cubicBezTo>
                  <a:pt x="582" y="356"/>
                  <a:pt x="582" y="356"/>
                  <a:pt x="582" y="356"/>
                </a:cubicBezTo>
                <a:cubicBezTo>
                  <a:pt x="537" y="330"/>
                  <a:pt x="537" y="330"/>
                  <a:pt x="537" y="330"/>
                </a:cubicBezTo>
                <a:cubicBezTo>
                  <a:pt x="538" y="319"/>
                  <a:pt x="539" y="309"/>
                  <a:pt x="539" y="298"/>
                </a:cubicBezTo>
                <a:cubicBezTo>
                  <a:pt x="587" y="280"/>
                  <a:pt x="587" y="280"/>
                  <a:pt x="587" y="280"/>
                </a:cubicBezTo>
                <a:cubicBezTo>
                  <a:pt x="583" y="243"/>
                  <a:pt x="583" y="243"/>
                  <a:pt x="583" y="243"/>
                </a:cubicBezTo>
                <a:cubicBezTo>
                  <a:pt x="532" y="236"/>
                  <a:pt x="532" y="236"/>
                  <a:pt x="532" y="236"/>
                </a:cubicBezTo>
                <a:cubicBezTo>
                  <a:pt x="530" y="224"/>
                  <a:pt x="526" y="213"/>
                  <a:pt x="522" y="203"/>
                </a:cubicBezTo>
                <a:cubicBezTo>
                  <a:pt x="559" y="167"/>
                  <a:pt x="559" y="167"/>
                  <a:pt x="559" y="167"/>
                </a:cubicBezTo>
                <a:cubicBezTo>
                  <a:pt x="541" y="134"/>
                  <a:pt x="541" y="134"/>
                  <a:pt x="541" y="134"/>
                </a:cubicBezTo>
                <a:cubicBezTo>
                  <a:pt x="491" y="147"/>
                  <a:pt x="491" y="147"/>
                  <a:pt x="491" y="147"/>
                </a:cubicBezTo>
                <a:cubicBezTo>
                  <a:pt x="485" y="139"/>
                  <a:pt x="478" y="131"/>
                  <a:pt x="471" y="124"/>
                </a:cubicBezTo>
                <a:cubicBezTo>
                  <a:pt x="492" y="77"/>
                  <a:pt x="492" y="77"/>
                  <a:pt x="492" y="77"/>
                </a:cubicBezTo>
                <a:cubicBezTo>
                  <a:pt x="462" y="53"/>
                  <a:pt x="462" y="53"/>
                  <a:pt x="462" y="53"/>
                </a:cubicBezTo>
                <a:cubicBezTo>
                  <a:pt x="421" y="84"/>
                  <a:pt x="421" y="84"/>
                  <a:pt x="421" y="84"/>
                </a:cubicBezTo>
                <a:cubicBezTo>
                  <a:pt x="411" y="78"/>
                  <a:pt x="401" y="73"/>
                  <a:pt x="390" y="68"/>
                </a:cubicBezTo>
                <a:cubicBezTo>
                  <a:pt x="392" y="16"/>
                  <a:pt x="392" y="16"/>
                  <a:pt x="392" y="16"/>
                </a:cubicBezTo>
                <a:cubicBezTo>
                  <a:pt x="356" y="6"/>
                  <a:pt x="356" y="6"/>
                  <a:pt x="356" y="6"/>
                </a:cubicBezTo>
                <a:cubicBezTo>
                  <a:pt x="330" y="51"/>
                  <a:pt x="330" y="51"/>
                  <a:pt x="330" y="51"/>
                </a:cubicBezTo>
                <a:cubicBezTo>
                  <a:pt x="319" y="49"/>
                  <a:pt x="309" y="49"/>
                  <a:pt x="298" y="48"/>
                </a:cubicBezTo>
                <a:cubicBezTo>
                  <a:pt x="280" y="0"/>
                  <a:pt x="280" y="0"/>
                  <a:pt x="280" y="0"/>
                </a:cubicBezTo>
                <a:cubicBezTo>
                  <a:pt x="243" y="5"/>
                  <a:pt x="243" y="5"/>
                  <a:pt x="243" y="5"/>
                </a:cubicBezTo>
                <a:cubicBezTo>
                  <a:pt x="235" y="55"/>
                  <a:pt x="235" y="55"/>
                  <a:pt x="235" y="55"/>
                </a:cubicBezTo>
                <a:cubicBezTo>
                  <a:pt x="224" y="58"/>
                  <a:pt x="213" y="62"/>
                  <a:pt x="203" y="66"/>
                </a:cubicBezTo>
                <a:cubicBezTo>
                  <a:pt x="167" y="29"/>
                  <a:pt x="167" y="29"/>
                  <a:pt x="167" y="29"/>
                </a:cubicBezTo>
                <a:cubicBezTo>
                  <a:pt x="134" y="47"/>
                  <a:pt x="134" y="47"/>
                  <a:pt x="134" y="47"/>
                </a:cubicBezTo>
                <a:cubicBezTo>
                  <a:pt x="147" y="97"/>
                  <a:pt x="147" y="97"/>
                  <a:pt x="147" y="97"/>
                </a:cubicBezTo>
                <a:cubicBezTo>
                  <a:pt x="139" y="103"/>
                  <a:pt x="131" y="110"/>
                  <a:pt x="123" y="117"/>
                </a:cubicBezTo>
                <a:cubicBezTo>
                  <a:pt x="76" y="96"/>
                  <a:pt x="76" y="96"/>
                  <a:pt x="76" y="96"/>
                </a:cubicBezTo>
                <a:cubicBezTo>
                  <a:pt x="53" y="125"/>
                  <a:pt x="53" y="125"/>
                  <a:pt x="53" y="125"/>
                </a:cubicBezTo>
                <a:cubicBezTo>
                  <a:pt x="84" y="167"/>
                  <a:pt x="84" y="167"/>
                  <a:pt x="84" y="167"/>
                </a:cubicBezTo>
                <a:cubicBezTo>
                  <a:pt x="78" y="176"/>
                  <a:pt x="73" y="187"/>
                  <a:pt x="68" y="197"/>
                </a:cubicBezTo>
                <a:cubicBezTo>
                  <a:pt x="16" y="196"/>
                  <a:pt x="16" y="196"/>
                  <a:pt x="16" y="196"/>
                </a:cubicBezTo>
                <a:cubicBezTo>
                  <a:pt x="6" y="232"/>
                  <a:pt x="6" y="232"/>
                  <a:pt x="6" y="232"/>
                </a:cubicBezTo>
                <a:cubicBezTo>
                  <a:pt x="51" y="258"/>
                  <a:pt x="51" y="258"/>
                  <a:pt x="51" y="258"/>
                </a:cubicBezTo>
                <a:cubicBezTo>
                  <a:pt x="49" y="269"/>
                  <a:pt x="48" y="279"/>
                  <a:pt x="48" y="290"/>
                </a:cubicBezTo>
                <a:cubicBezTo>
                  <a:pt x="0" y="308"/>
                  <a:pt x="0" y="308"/>
                  <a:pt x="0" y="308"/>
                </a:cubicBezTo>
                <a:cubicBezTo>
                  <a:pt x="4" y="345"/>
                  <a:pt x="4" y="345"/>
                  <a:pt x="4" y="345"/>
                </a:cubicBezTo>
                <a:cubicBezTo>
                  <a:pt x="55" y="352"/>
                  <a:pt x="55" y="352"/>
                  <a:pt x="55" y="352"/>
                </a:cubicBezTo>
                <a:cubicBezTo>
                  <a:pt x="58" y="364"/>
                  <a:pt x="62" y="375"/>
                  <a:pt x="66" y="385"/>
                </a:cubicBezTo>
                <a:cubicBezTo>
                  <a:pt x="29" y="421"/>
                  <a:pt x="29" y="421"/>
                  <a:pt x="29" y="421"/>
                </a:cubicBezTo>
                <a:cubicBezTo>
                  <a:pt x="47" y="454"/>
                  <a:pt x="47" y="454"/>
                  <a:pt x="47" y="454"/>
                </a:cubicBezTo>
                <a:cubicBezTo>
                  <a:pt x="97" y="441"/>
                  <a:pt x="97" y="441"/>
                  <a:pt x="97" y="441"/>
                </a:cubicBezTo>
                <a:cubicBezTo>
                  <a:pt x="103" y="449"/>
                  <a:pt x="110" y="457"/>
                  <a:pt x="117" y="465"/>
                </a:cubicBezTo>
                <a:cubicBezTo>
                  <a:pt x="96" y="511"/>
                  <a:pt x="96" y="511"/>
                  <a:pt x="96" y="511"/>
                </a:cubicBezTo>
                <a:cubicBezTo>
                  <a:pt x="125" y="535"/>
                  <a:pt x="125" y="535"/>
                  <a:pt x="125" y="535"/>
                </a:cubicBezTo>
                <a:cubicBezTo>
                  <a:pt x="167" y="504"/>
                  <a:pt x="167" y="504"/>
                  <a:pt x="167" y="504"/>
                </a:cubicBezTo>
                <a:cubicBezTo>
                  <a:pt x="176" y="510"/>
                  <a:pt x="187" y="515"/>
                  <a:pt x="197" y="520"/>
                </a:cubicBezTo>
                <a:cubicBezTo>
                  <a:pt x="196" y="572"/>
                  <a:pt x="196" y="572"/>
                  <a:pt x="196" y="572"/>
                </a:cubicBezTo>
                <a:cubicBezTo>
                  <a:pt x="232" y="582"/>
                  <a:pt x="232" y="582"/>
                  <a:pt x="232" y="582"/>
                </a:cubicBezTo>
                <a:cubicBezTo>
                  <a:pt x="258" y="537"/>
                  <a:pt x="258" y="537"/>
                  <a:pt x="258" y="537"/>
                </a:cubicBezTo>
                <a:cubicBezTo>
                  <a:pt x="269" y="539"/>
                  <a:pt x="279" y="539"/>
                  <a:pt x="289" y="540"/>
                </a:cubicBezTo>
                <a:cubicBezTo>
                  <a:pt x="308" y="588"/>
                  <a:pt x="308" y="588"/>
                  <a:pt x="308" y="588"/>
                </a:cubicBezTo>
                <a:cubicBezTo>
                  <a:pt x="345" y="583"/>
                  <a:pt x="345" y="583"/>
                  <a:pt x="345" y="583"/>
                </a:cubicBezTo>
                <a:cubicBezTo>
                  <a:pt x="352" y="533"/>
                  <a:pt x="352" y="533"/>
                  <a:pt x="352" y="533"/>
                </a:cubicBezTo>
                <a:cubicBezTo>
                  <a:pt x="364" y="530"/>
                  <a:pt x="375" y="526"/>
                  <a:pt x="385" y="522"/>
                </a:cubicBezTo>
                <a:cubicBezTo>
                  <a:pt x="421" y="559"/>
                  <a:pt x="421" y="559"/>
                  <a:pt x="421" y="559"/>
                </a:cubicBezTo>
                <a:cubicBezTo>
                  <a:pt x="453" y="541"/>
                  <a:pt x="453" y="541"/>
                  <a:pt x="453" y="541"/>
                </a:cubicBezTo>
                <a:cubicBezTo>
                  <a:pt x="440" y="491"/>
                  <a:pt x="440" y="491"/>
                  <a:pt x="440" y="491"/>
                </a:cubicBezTo>
                <a:cubicBezTo>
                  <a:pt x="449" y="485"/>
                  <a:pt x="457" y="478"/>
                  <a:pt x="464" y="471"/>
                </a:cubicBezTo>
                <a:cubicBezTo>
                  <a:pt x="511" y="492"/>
                  <a:pt x="511" y="492"/>
                  <a:pt x="511" y="492"/>
                </a:cubicBezTo>
                <a:cubicBezTo>
                  <a:pt x="535" y="463"/>
                  <a:pt x="535" y="463"/>
                  <a:pt x="535" y="463"/>
                </a:cubicBezTo>
                <a:cubicBezTo>
                  <a:pt x="504" y="421"/>
                  <a:pt x="504" y="421"/>
                  <a:pt x="504" y="421"/>
                </a:cubicBezTo>
                <a:cubicBezTo>
                  <a:pt x="510" y="412"/>
                  <a:pt x="515" y="401"/>
                  <a:pt x="520" y="391"/>
                </a:cubicBezTo>
                <a:lnTo>
                  <a:pt x="572" y="392"/>
                </a:lnTo>
                <a:close/>
                <a:moveTo>
                  <a:pt x="243" y="476"/>
                </a:moveTo>
                <a:cubicBezTo>
                  <a:pt x="142" y="447"/>
                  <a:pt x="84" y="343"/>
                  <a:pt x="112" y="243"/>
                </a:cubicBezTo>
                <a:cubicBezTo>
                  <a:pt x="140" y="142"/>
                  <a:pt x="245" y="84"/>
                  <a:pt x="345" y="112"/>
                </a:cubicBezTo>
                <a:cubicBezTo>
                  <a:pt x="446" y="141"/>
                  <a:pt x="504" y="245"/>
                  <a:pt x="476" y="345"/>
                </a:cubicBezTo>
                <a:cubicBezTo>
                  <a:pt x="447" y="446"/>
                  <a:pt x="343" y="504"/>
                  <a:pt x="243" y="47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2" name="Freeform 20">
            <a:extLst>
              <a:ext uri="{FF2B5EF4-FFF2-40B4-BE49-F238E27FC236}">
                <a16:creationId xmlns:a16="http://schemas.microsoft.com/office/drawing/2014/main" id="{4119EE63-2CCC-45D1-999C-196913453B11}"/>
              </a:ext>
              <a:ext uri="{C183D7F6-B498-43B3-948B-1728B52AA6E4}">
                <adec:decorative xmlns:adec="http://schemas.microsoft.com/office/drawing/2017/decorative" val="1"/>
              </a:ext>
            </a:extLst>
          </p:cNvPr>
          <p:cNvSpPr>
            <a:spLocks noEditPoints="1"/>
          </p:cNvSpPr>
          <p:nvPr/>
        </p:nvSpPr>
        <p:spPr bwMode="auto">
          <a:xfrm>
            <a:off x="2842428" y="2255694"/>
            <a:ext cx="1553322" cy="1551812"/>
          </a:xfrm>
          <a:custGeom>
            <a:avLst/>
            <a:gdLst>
              <a:gd name="T0" fmla="*/ 461 w 730"/>
              <a:gd name="T1" fmla="*/ 716 h 729"/>
              <a:gd name="T2" fmla="*/ 500 w 730"/>
              <a:gd name="T3" fmla="*/ 638 h 729"/>
              <a:gd name="T4" fmla="*/ 586 w 730"/>
              <a:gd name="T5" fmla="*/ 654 h 729"/>
              <a:gd name="T6" fmla="*/ 593 w 730"/>
              <a:gd name="T7" fmla="*/ 567 h 729"/>
              <a:gd name="T8" fmla="*/ 682 w 730"/>
              <a:gd name="T9" fmla="*/ 546 h 729"/>
              <a:gd name="T10" fmla="*/ 654 w 730"/>
              <a:gd name="T11" fmla="*/ 462 h 729"/>
              <a:gd name="T12" fmla="*/ 726 w 730"/>
              <a:gd name="T13" fmla="*/ 413 h 729"/>
              <a:gd name="T14" fmla="*/ 669 w 730"/>
              <a:gd name="T15" fmla="*/ 346 h 729"/>
              <a:gd name="T16" fmla="*/ 717 w 730"/>
              <a:gd name="T17" fmla="*/ 269 h 729"/>
              <a:gd name="T18" fmla="*/ 638 w 730"/>
              <a:gd name="T19" fmla="*/ 229 h 729"/>
              <a:gd name="T20" fmla="*/ 655 w 730"/>
              <a:gd name="T21" fmla="*/ 143 h 729"/>
              <a:gd name="T22" fmla="*/ 567 w 730"/>
              <a:gd name="T23" fmla="*/ 136 h 729"/>
              <a:gd name="T24" fmla="*/ 546 w 730"/>
              <a:gd name="T25" fmla="*/ 47 h 729"/>
              <a:gd name="T26" fmla="*/ 463 w 730"/>
              <a:gd name="T27" fmla="*/ 76 h 729"/>
              <a:gd name="T28" fmla="*/ 413 w 730"/>
              <a:gd name="T29" fmla="*/ 3 h 729"/>
              <a:gd name="T30" fmla="*/ 347 w 730"/>
              <a:gd name="T31" fmla="*/ 60 h 729"/>
              <a:gd name="T32" fmla="*/ 269 w 730"/>
              <a:gd name="T33" fmla="*/ 13 h 729"/>
              <a:gd name="T34" fmla="*/ 230 w 730"/>
              <a:gd name="T35" fmla="*/ 91 h 729"/>
              <a:gd name="T36" fmla="*/ 144 w 730"/>
              <a:gd name="T37" fmla="*/ 75 h 729"/>
              <a:gd name="T38" fmla="*/ 137 w 730"/>
              <a:gd name="T39" fmla="*/ 162 h 729"/>
              <a:gd name="T40" fmla="*/ 48 w 730"/>
              <a:gd name="T41" fmla="*/ 183 h 729"/>
              <a:gd name="T42" fmla="*/ 76 w 730"/>
              <a:gd name="T43" fmla="*/ 267 h 729"/>
              <a:gd name="T44" fmla="*/ 3 w 730"/>
              <a:gd name="T45" fmla="*/ 316 h 729"/>
              <a:gd name="T46" fmla="*/ 61 w 730"/>
              <a:gd name="T47" fmla="*/ 383 h 729"/>
              <a:gd name="T48" fmla="*/ 13 w 730"/>
              <a:gd name="T49" fmla="*/ 460 h 729"/>
              <a:gd name="T50" fmla="*/ 92 w 730"/>
              <a:gd name="T51" fmla="*/ 499 h 729"/>
              <a:gd name="T52" fmla="*/ 75 w 730"/>
              <a:gd name="T53" fmla="*/ 586 h 729"/>
              <a:gd name="T54" fmla="*/ 163 w 730"/>
              <a:gd name="T55" fmla="*/ 592 h 729"/>
              <a:gd name="T56" fmla="*/ 184 w 730"/>
              <a:gd name="T57" fmla="*/ 682 h 729"/>
              <a:gd name="T58" fmla="*/ 267 w 730"/>
              <a:gd name="T59" fmla="*/ 653 h 729"/>
              <a:gd name="T60" fmla="*/ 317 w 730"/>
              <a:gd name="T61" fmla="*/ 726 h 729"/>
              <a:gd name="T62" fmla="*/ 383 w 730"/>
              <a:gd name="T63" fmla="*/ 669 h 729"/>
              <a:gd name="T64" fmla="*/ 262 w 730"/>
              <a:gd name="T65" fmla="*/ 575 h 729"/>
              <a:gd name="T66" fmla="*/ 468 w 730"/>
              <a:gd name="T67" fmla="*/ 154 h 729"/>
              <a:gd name="T68" fmla="*/ 262 w 730"/>
              <a:gd name="T69" fmla="*/ 57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0" h="729">
                <a:moveTo>
                  <a:pt x="426" y="663"/>
                </a:moveTo>
                <a:cubicBezTo>
                  <a:pt x="461" y="716"/>
                  <a:pt x="461" y="716"/>
                  <a:pt x="461" y="716"/>
                </a:cubicBezTo>
                <a:cubicBezTo>
                  <a:pt x="505" y="701"/>
                  <a:pt x="505" y="701"/>
                  <a:pt x="505" y="701"/>
                </a:cubicBezTo>
                <a:cubicBezTo>
                  <a:pt x="500" y="638"/>
                  <a:pt x="500" y="638"/>
                  <a:pt x="500" y="638"/>
                </a:cubicBezTo>
                <a:cubicBezTo>
                  <a:pt x="512" y="632"/>
                  <a:pt x="523" y="625"/>
                  <a:pt x="534" y="618"/>
                </a:cubicBezTo>
                <a:cubicBezTo>
                  <a:pt x="586" y="654"/>
                  <a:pt x="586" y="654"/>
                  <a:pt x="586" y="654"/>
                </a:cubicBezTo>
                <a:cubicBezTo>
                  <a:pt x="621" y="624"/>
                  <a:pt x="621" y="624"/>
                  <a:pt x="621" y="624"/>
                </a:cubicBezTo>
                <a:cubicBezTo>
                  <a:pt x="593" y="567"/>
                  <a:pt x="593" y="567"/>
                  <a:pt x="593" y="567"/>
                </a:cubicBezTo>
                <a:cubicBezTo>
                  <a:pt x="602" y="556"/>
                  <a:pt x="611" y="545"/>
                  <a:pt x="619" y="533"/>
                </a:cubicBezTo>
                <a:cubicBezTo>
                  <a:pt x="682" y="546"/>
                  <a:pt x="682" y="546"/>
                  <a:pt x="682" y="546"/>
                </a:cubicBezTo>
                <a:cubicBezTo>
                  <a:pt x="703" y="504"/>
                  <a:pt x="703" y="504"/>
                  <a:pt x="703" y="504"/>
                </a:cubicBezTo>
                <a:cubicBezTo>
                  <a:pt x="654" y="462"/>
                  <a:pt x="654" y="462"/>
                  <a:pt x="654" y="462"/>
                </a:cubicBezTo>
                <a:cubicBezTo>
                  <a:pt x="658" y="450"/>
                  <a:pt x="661" y="437"/>
                  <a:pt x="664" y="425"/>
                </a:cubicBezTo>
                <a:cubicBezTo>
                  <a:pt x="726" y="413"/>
                  <a:pt x="726" y="413"/>
                  <a:pt x="726" y="413"/>
                </a:cubicBezTo>
                <a:cubicBezTo>
                  <a:pt x="730" y="367"/>
                  <a:pt x="730" y="367"/>
                  <a:pt x="730" y="367"/>
                </a:cubicBezTo>
                <a:cubicBezTo>
                  <a:pt x="669" y="346"/>
                  <a:pt x="669" y="346"/>
                  <a:pt x="669" y="346"/>
                </a:cubicBezTo>
                <a:cubicBezTo>
                  <a:pt x="668" y="332"/>
                  <a:pt x="666" y="318"/>
                  <a:pt x="664" y="304"/>
                </a:cubicBezTo>
                <a:cubicBezTo>
                  <a:pt x="717" y="269"/>
                  <a:pt x="717" y="269"/>
                  <a:pt x="717" y="269"/>
                </a:cubicBezTo>
                <a:cubicBezTo>
                  <a:pt x="702" y="225"/>
                  <a:pt x="702" y="225"/>
                  <a:pt x="702" y="225"/>
                </a:cubicBezTo>
                <a:cubicBezTo>
                  <a:pt x="638" y="229"/>
                  <a:pt x="638" y="229"/>
                  <a:pt x="638" y="229"/>
                </a:cubicBezTo>
                <a:cubicBezTo>
                  <a:pt x="632" y="218"/>
                  <a:pt x="626" y="207"/>
                  <a:pt x="619" y="196"/>
                </a:cubicBezTo>
                <a:cubicBezTo>
                  <a:pt x="655" y="143"/>
                  <a:pt x="655" y="143"/>
                  <a:pt x="655" y="143"/>
                </a:cubicBezTo>
                <a:cubicBezTo>
                  <a:pt x="624" y="108"/>
                  <a:pt x="624" y="108"/>
                  <a:pt x="624" y="108"/>
                </a:cubicBezTo>
                <a:cubicBezTo>
                  <a:pt x="567" y="136"/>
                  <a:pt x="567" y="136"/>
                  <a:pt x="567" y="136"/>
                </a:cubicBezTo>
                <a:cubicBezTo>
                  <a:pt x="557" y="127"/>
                  <a:pt x="545" y="118"/>
                  <a:pt x="533" y="110"/>
                </a:cubicBezTo>
                <a:cubicBezTo>
                  <a:pt x="546" y="47"/>
                  <a:pt x="546" y="47"/>
                  <a:pt x="546" y="47"/>
                </a:cubicBezTo>
                <a:cubicBezTo>
                  <a:pt x="505" y="27"/>
                  <a:pt x="505" y="27"/>
                  <a:pt x="505" y="27"/>
                </a:cubicBezTo>
                <a:cubicBezTo>
                  <a:pt x="463" y="76"/>
                  <a:pt x="463" y="76"/>
                  <a:pt x="463" y="76"/>
                </a:cubicBezTo>
                <a:cubicBezTo>
                  <a:pt x="450" y="72"/>
                  <a:pt x="438" y="68"/>
                  <a:pt x="425" y="66"/>
                </a:cubicBezTo>
                <a:cubicBezTo>
                  <a:pt x="413" y="3"/>
                  <a:pt x="413" y="3"/>
                  <a:pt x="413" y="3"/>
                </a:cubicBezTo>
                <a:cubicBezTo>
                  <a:pt x="367" y="0"/>
                  <a:pt x="367" y="0"/>
                  <a:pt x="367" y="0"/>
                </a:cubicBezTo>
                <a:cubicBezTo>
                  <a:pt x="347" y="60"/>
                  <a:pt x="347" y="60"/>
                  <a:pt x="347" y="60"/>
                </a:cubicBezTo>
                <a:cubicBezTo>
                  <a:pt x="332" y="61"/>
                  <a:pt x="318" y="63"/>
                  <a:pt x="304" y="66"/>
                </a:cubicBezTo>
                <a:cubicBezTo>
                  <a:pt x="269" y="13"/>
                  <a:pt x="269" y="13"/>
                  <a:pt x="269" y="13"/>
                </a:cubicBezTo>
                <a:cubicBezTo>
                  <a:pt x="225" y="28"/>
                  <a:pt x="225" y="28"/>
                  <a:pt x="225" y="28"/>
                </a:cubicBezTo>
                <a:cubicBezTo>
                  <a:pt x="230" y="91"/>
                  <a:pt x="230" y="91"/>
                  <a:pt x="230" y="91"/>
                </a:cubicBezTo>
                <a:cubicBezTo>
                  <a:pt x="218" y="97"/>
                  <a:pt x="207" y="103"/>
                  <a:pt x="196" y="111"/>
                </a:cubicBezTo>
                <a:cubicBezTo>
                  <a:pt x="144" y="75"/>
                  <a:pt x="144" y="75"/>
                  <a:pt x="144" y="75"/>
                </a:cubicBezTo>
                <a:cubicBezTo>
                  <a:pt x="109" y="105"/>
                  <a:pt x="109" y="105"/>
                  <a:pt x="109" y="105"/>
                </a:cubicBezTo>
                <a:cubicBezTo>
                  <a:pt x="137" y="162"/>
                  <a:pt x="137" y="162"/>
                  <a:pt x="137" y="162"/>
                </a:cubicBezTo>
                <a:cubicBezTo>
                  <a:pt x="128" y="173"/>
                  <a:pt x="119" y="184"/>
                  <a:pt x="111" y="196"/>
                </a:cubicBezTo>
                <a:cubicBezTo>
                  <a:pt x="48" y="183"/>
                  <a:pt x="48" y="183"/>
                  <a:pt x="48" y="183"/>
                </a:cubicBezTo>
                <a:cubicBezTo>
                  <a:pt x="27" y="225"/>
                  <a:pt x="27" y="225"/>
                  <a:pt x="27" y="225"/>
                </a:cubicBezTo>
                <a:cubicBezTo>
                  <a:pt x="76" y="267"/>
                  <a:pt x="76" y="267"/>
                  <a:pt x="76" y="267"/>
                </a:cubicBezTo>
                <a:cubicBezTo>
                  <a:pt x="72" y="279"/>
                  <a:pt x="69" y="292"/>
                  <a:pt x="66" y="304"/>
                </a:cubicBezTo>
                <a:cubicBezTo>
                  <a:pt x="3" y="316"/>
                  <a:pt x="3" y="316"/>
                  <a:pt x="3" y="316"/>
                </a:cubicBezTo>
                <a:cubicBezTo>
                  <a:pt x="0" y="362"/>
                  <a:pt x="0" y="362"/>
                  <a:pt x="0" y="362"/>
                </a:cubicBezTo>
                <a:cubicBezTo>
                  <a:pt x="61" y="383"/>
                  <a:pt x="61" y="383"/>
                  <a:pt x="61" y="383"/>
                </a:cubicBezTo>
                <a:cubicBezTo>
                  <a:pt x="62" y="397"/>
                  <a:pt x="63" y="411"/>
                  <a:pt x="66" y="425"/>
                </a:cubicBezTo>
                <a:cubicBezTo>
                  <a:pt x="13" y="460"/>
                  <a:pt x="13" y="460"/>
                  <a:pt x="13" y="460"/>
                </a:cubicBezTo>
                <a:cubicBezTo>
                  <a:pt x="28" y="504"/>
                  <a:pt x="28" y="504"/>
                  <a:pt x="28" y="504"/>
                </a:cubicBezTo>
                <a:cubicBezTo>
                  <a:pt x="92" y="499"/>
                  <a:pt x="92" y="499"/>
                  <a:pt x="92" y="499"/>
                </a:cubicBezTo>
                <a:cubicBezTo>
                  <a:pt x="97" y="511"/>
                  <a:pt x="104" y="522"/>
                  <a:pt x="111" y="533"/>
                </a:cubicBezTo>
                <a:cubicBezTo>
                  <a:pt x="75" y="586"/>
                  <a:pt x="75" y="586"/>
                  <a:pt x="75" y="586"/>
                </a:cubicBezTo>
                <a:cubicBezTo>
                  <a:pt x="106" y="621"/>
                  <a:pt x="106" y="621"/>
                  <a:pt x="106" y="621"/>
                </a:cubicBezTo>
                <a:cubicBezTo>
                  <a:pt x="163" y="592"/>
                  <a:pt x="163" y="592"/>
                  <a:pt x="163" y="592"/>
                </a:cubicBezTo>
                <a:cubicBezTo>
                  <a:pt x="173" y="602"/>
                  <a:pt x="185" y="611"/>
                  <a:pt x="197" y="619"/>
                </a:cubicBezTo>
                <a:cubicBezTo>
                  <a:pt x="184" y="682"/>
                  <a:pt x="184" y="682"/>
                  <a:pt x="184" y="682"/>
                </a:cubicBezTo>
                <a:cubicBezTo>
                  <a:pt x="225" y="702"/>
                  <a:pt x="225" y="702"/>
                  <a:pt x="225" y="702"/>
                </a:cubicBezTo>
                <a:cubicBezTo>
                  <a:pt x="267" y="653"/>
                  <a:pt x="267" y="653"/>
                  <a:pt x="267" y="653"/>
                </a:cubicBezTo>
                <a:cubicBezTo>
                  <a:pt x="280" y="657"/>
                  <a:pt x="292" y="661"/>
                  <a:pt x="305" y="663"/>
                </a:cubicBezTo>
                <a:cubicBezTo>
                  <a:pt x="317" y="726"/>
                  <a:pt x="317" y="726"/>
                  <a:pt x="317" y="726"/>
                </a:cubicBezTo>
                <a:cubicBezTo>
                  <a:pt x="363" y="729"/>
                  <a:pt x="363" y="729"/>
                  <a:pt x="363" y="729"/>
                </a:cubicBezTo>
                <a:cubicBezTo>
                  <a:pt x="383" y="669"/>
                  <a:pt x="383" y="669"/>
                  <a:pt x="383" y="669"/>
                </a:cubicBezTo>
                <a:cubicBezTo>
                  <a:pt x="397" y="668"/>
                  <a:pt x="412" y="666"/>
                  <a:pt x="426" y="663"/>
                </a:cubicBezTo>
                <a:close/>
                <a:moveTo>
                  <a:pt x="262" y="575"/>
                </a:moveTo>
                <a:cubicBezTo>
                  <a:pt x="146" y="518"/>
                  <a:pt x="97" y="377"/>
                  <a:pt x="154" y="261"/>
                </a:cubicBezTo>
                <a:cubicBezTo>
                  <a:pt x="211" y="145"/>
                  <a:pt x="352" y="97"/>
                  <a:pt x="468" y="154"/>
                </a:cubicBezTo>
                <a:cubicBezTo>
                  <a:pt x="584" y="211"/>
                  <a:pt x="632" y="351"/>
                  <a:pt x="575" y="468"/>
                </a:cubicBezTo>
                <a:cubicBezTo>
                  <a:pt x="518" y="584"/>
                  <a:pt x="378" y="632"/>
                  <a:pt x="262" y="57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3" name="Freeform 22">
            <a:extLst>
              <a:ext uri="{FF2B5EF4-FFF2-40B4-BE49-F238E27FC236}">
                <a16:creationId xmlns:a16="http://schemas.microsoft.com/office/drawing/2014/main" id="{3D1A91F6-D772-4EA5-A9C2-A7E0F1582E20}"/>
              </a:ext>
              <a:ext uri="{C183D7F6-B498-43B3-948B-1728B52AA6E4}">
                <adec:decorative xmlns:adec="http://schemas.microsoft.com/office/drawing/2017/decorative" val="1"/>
              </a:ext>
            </a:extLst>
          </p:cNvPr>
          <p:cNvSpPr>
            <a:spLocks noEditPoints="1"/>
          </p:cNvSpPr>
          <p:nvPr/>
        </p:nvSpPr>
        <p:spPr bwMode="auto">
          <a:xfrm>
            <a:off x="2280878" y="3668627"/>
            <a:ext cx="1547283" cy="1548793"/>
          </a:xfrm>
          <a:custGeom>
            <a:avLst/>
            <a:gdLst>
              <a:gd name="T0" fmla="*/ 435 w 727"/>
              <a:gd name="T1" fmla="*/ 721 h 727"/>
              <a:gd name="T2" fmla="*/ 479 w 727"/>
              <a:gd name="T3" fmla="*/ 645 h 727"/>
              <a:gd name="T4" fmla="*/ 564 w 727"/>
              <a:gd name="T5" fmla="*/ 668 h 727"/>
              <a:gd name="T6" fmla="*/ 577 w 727"/>
              <a:gd name="T7" fmla="*/ 581 h 727"/>
              <a:gd name="T8" fmla="*/ 668 w 727"/>
              <a:gd name="T9" fmla="*/ 566 h 727"/>
              <a:gd name="T10" fmla="*/ 645 w 727"/>
              <a:gd name="T11" fmla="*/ 481 h 727"/>
              <a:gd name="T12" fmla="*/ 721 w 727"/>
              <a:gd name="T13" fmla="*/ 436 h 727"/>
              <a:gd name="T14" fmla="*/ 668 w 727"/>
              <a:gd name="T15" fmla="*/ 366 h 727"/>
              <a:gd name="T16" fmla="*/ 721 w 727"/>
              <a:gd name="T17" fmla="*/ 292 h 727"/>
              <a:gd name="T18" fmla="*/ 645 w 727"/>
              <a:gd name="T19" fmla="*/ 247 h 727"/>
              <a:gd name="T20" fmla="*/ 668 w 727"/>
              <a:gd name="T21" fmla="*/ 162 h 727"/>
              <a:gd name="T22" fmla="*/ 581 w 727"/>
              <a:gd name="T23" fmla="*/ 150 h 727"/>
              <a:gd name="T24" fmla="*/ 566 w 727"/>
              <a:gd name="T25" fmla="*/ 59 h 727"/>
              <a:gd name="T26" fmla="*/ 481 w 727"/>
              <a:gd name="T27" fmla="*/ 82 h 727"/>
              <a:gd name="T28" fmla="*/ 436 w 727"/>
              <a:gd name="T29" fmla="*/ 6 h 727"/>
              <a:gd name="T30" fmla="*/ 366 w 727"/>
              <a:gd name="T31" fmla="*/ 58 h 727"/>
              <a:gd name="T32" fmla="*/ 292 w 727"/>
              <a:gd name="T33" fmla="*/ 6 h 727"/>
              <a:gd name="T34" fmla="*/ 247 w 727"/>
              <a:gd name="T35" fmla="*/ 81 h 727"/>
              <a:gd name="T36" fmla="*/ 162 w 727"/>
              <a:gd name="T37" fmla="*/ 59 h 727"/>
              <a:gd name="T38" fmla="*/ 150 w 727"/>
              <a:gd name="T39" fmla="*/ 146 h 727"/>
              <a:gd name="T40" fmla="*/ 59 w 727"/>
              <a:gd name="T41" fmla="*/ 161 h 727"/>
              <a:gd name="T42" fmla="*/ 82 w 727"/>
              <a:gd name="T43" fmla="*/ 246 h 727"/>
              <a:gd name="T44" fmla="*/ 6 w 727"/>
              <a:gd name="T45" fmla="*/ 290 h 727"/>
              <a:gd name="T46" fmla="*/ 59 w 727"/>
              <a:gd name="T47" fmla="*/ 361 h 727"/>
              <a:gd name="T48" fmla="*/ 6 w 727"/>
              <a:gd name="T49" fmla="*/ 435 h 727"/>
              <a:gd name="T50" fmla="*/ 82 w 727"/>
              <a:gd name="T51" fmla="*/ 479 h 727"/>
              <a:gd name="T52" fmla="*/ 59 w 727"/>
              <a:gd name="T53" fmla="*/ 564 h 727"/>
              <a:gd name="T54" fmla="*/ 146 w 727"/>
              <a:gd name="T55" fmla="*/ 577 h 727"/>
              <a:gd name="T56" fmla="*/ 161 w 727"/>
              <a:gd name="T57" fmla="*/ 667 h 727"/>
              <a:gd name="T58" fmla="*/ 246 w 727"/>
              <a:gd name="T59" fmla="*/ 645 h 727"/>
              <a:gd name="T60" fmla="*/ 290 w 727"/>
              <a:gd name="T61" fmla="*/ 721 h 727"/>
              <a:gd name="T62" fmla="*/ 361 w 727"/>
              <a:gd name="T63" fmla="*/ 668 h 727"/>
              <a:gd name="T64" fmla="*/ 246 w 727"/>
              <a:gd name="T65" fmla="*/ 566 h 727"/>
              <a:gd name="T66" fmla="*/ 481 w 727"/>
              <a:gd name="T67" fmla="*/ 160 h 727"/>
              <a:gd name="T68" fmla="*/ 246 w 727"/>
              <a:gd name="T69" fmla="*/ 566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7">
                <a:moveTo>
                  <a:pt x="404" y="665"/>
                </a:moveTo>
                <a:cubicBezTo>
                  <a:pt x="435" y="721"/>
                  <a:pt x="435" y="721"/>
                  <a:pt x="435" y="721"/>
                </a:cubicBezTo>
                <a:cubicBezTo>
                  <a:pt x="480" y="709"/>
                  <a:pt x="480" y="709"/>
                  <a:pt x="480" y="709"/>
                </a:cubicBezTo>
                <a:cubicBezTo>
                  <a:pt x="479" y="645"/>
                  <a:pt x="479" y="645"/>
                  <a:pt x="479" y="645"/>
                </a:cubicBezTo>
                <a:cubicBezTo>
                  <a:pt x="491" y="640"/>
                  <a:pt x="503" y="634"/>
                  <a:pt x="514" y="628"/>
                </a:cubicBezTo>
                <a:cubicBezTo>
                  <a:pt x="564" y="668"/>
                  <a:pt x="564" y="668"/>
                  <a:pt x="564" y="668"/>
                </a:cubicBezTo>
                <a:cubicBezTo>
                  <a:pt x="601" y="640"/>
                  <a:pt x="601" y="640"/>
                  <a:pt x="601" y="640"/>
                </a:cubicBezTo>
                <a:cubicBezTo>
                  <a:pt x="577" y="581"/>
                  <a:pt x="577" y="581"/>
                  <a:pt x="577" y="581"/>
                </a:cubicBezTo>
                <a:cubicBezTo>
                  <a:pt x="587" y="571"/>
                  <a:pt x="597" y="560"/>
                  <a:pt x="605" y="548"/>
                </a:cubicBezTo>
                <a:cubicBezTo>
                  <a:pt x="668" y="566"/>
                  <a:pt x="668" y="566"/>
                  <a:pt x="668" y="566"/>
                </a:cubicBezTo>
                <a:cubicBezTo>
                  <a:pt x="691" y="526"/>
                  <a:pt x="691" y="526"/>
                  <a:pt x="691" y="526"/>
                </a:cubicBezTo>
                <a:cubicBezTo>
                  <a:pt x="645" y="481"/>
                  <a:pt x="645" y="481"/>
                  <a:pt x="645" y="481"/>
                </a:cubicBezTo>
                <a:cubicBezTo>
                  <a:pt x="650" y="468"/>
                  <a:pt x="654" y="456"/>
                  <a:pt x="657" y="444"/>
                </a:cubicBezTo>
                <a:cubicBezTo>
                  <a:pt x="721" y="436"/>
                  <a:pt x="721" y="436"/>
                  <a:pt x="721" y="436"/>
                </a:cubicBezTo>
                <a:cubicBezTo>
                  <a:pt x="727" y="390"/>
                  <a:pt x="727" y="390"/>
                  <a:pt x="727" y="390"/>
                </a:cubicBezTo>
                <a:cubicBezTo>
                  <a:pt x="668" y="366"/>
                  <a:pt x="668" y="366"/>
                  <a:pt x="668" y="366"/>
                </a:cubicBezTo>
                <a:cubicBezTo>
                  <a:pt x="668" y="352"/>
                  <a:pt x="667" y="337"/>
                  <a:pt x="666" y="323"/>
                </a:cubicBezTo>
                <a:cubicBezTo>
                  <a:pt x="721" y="292"/>
                  <a:pt x="721" y="292"/>
                  <a:pt x="721" y="292"/>
                </a:cubicBezTo>
                <a:cubicBezTo>
                  <a:pt x="709" y="247"/>
                  <a:pt x="709" y="247"/>
                  <a:pt x="709" y="247"/>
                </a:cubicBezTo>
                <a:cubicBezTo>
                  <a:pt x="645" y="247"/>
                  <a:pt x="645" y="247"/>
                  <a:pt x="645" y="247"/>
                </a:cubicBezTo>
                <a:cubicBezTo>
                  <a:pt x="640" y="235"/>
                  <a:pt x="635" y="224"/>
                  <a:pt x="628" y="212"/>
                </a:cubicBezTo>
                <a:cubicBezTo>
                  <a:pt x="668" y="162"/>
                  <a:pt x="668" y="162"/>
                  <a:pt x="668" y="162"/>
                </a:cubicBezTo>
                <a:cubicBezTo>
                  <a:pt x="640" y="125"/>
                  <a:pt x="640" y="125"/>
                  <a:pt x="640" y="125"/>
                </a:cubicBezTo>
                <a:cubicBezTo>
                  <a:pt x="581" y="150"/>
                  <a:pt x="581" y="150"/>
                  <a:pt x="581" y="150"/>
                </a:cubicBezTo>
                <a:cubicBezTo>
                  <a:pt x="571" y="140"/>
                  <a:pt x="560" y="130"/>
                  <a:pt x="549" y="121"/>
                </a:cubicBezTo>
                <a:cubicBezTo>
                  <a:pt x="566" y="59"/>
                  <a:pt x="566" y="59"/>
                  <a:pt x="566" y="59"/>
                </a:cubicBezTo>
                <a:cubicBezTo>
                  <a:pt x="526" y="36"/>
                  <a:pt x="526" y="36"/>
                  <a:pt x="526" y="36"/>
                </a:cubicBezTo>
                <a:cubicBezTo>
                  <a:pt x="481" y="82"/>
                  <a:pt x="481" y="82"/>
                  <a:pt x="481" y="82"/>
                </a:cubicBezTo>
                <a:cubicBezTo>
                  <a:pt x="469" y="77"/>
                  <a:pt x="456" y="73"/>
                  <a:pt x="444" y="69"/>
                </a:cubicBezTo>
                <a:cubicBezTo>
                  <a:pt x="436" y="6"/>
                  <a:pt x="436" y="6"/>
                  <a:pt x="436" y="6"/>
                </a:cubicBezTo>
                <a:cubicBezTo>
                  <a:pt x="391" y="0"/>
                  <a:pt x="391" y="0"/>
                  <a:pt x="391" y="0"/>
                </a:cubicBezTo>
                <a:cubicBezTo>
                  <a:pt x="366" y="58"/>
                  <a:pt x="366" y="58"/>
                  <a:pt x="366" y="58"/>
                </a:cubicBezTo>
                <a:cubicBezTo>
                  <a:pt x="352" y="58"/>
                  <a:pt x="337" y="59"/>
                  <a:pt x="323" y="61"/>
                </a:cubicBezTo>
                <a:cubicBezTo>
                  <a:pt x="292" y="6"/>
                  <a:pt x="292" y="6"/>
                  <a:pt x="292" y="6"/>
                </a:cubicBezTo>
                <a:cubicBezTo>
                  <a:pt x="247" y="18"/>
                  <a:pt x="247" y="18"/>
                  <a:pt x="247" y="18"/>
                </a:cubicBezTo>
                <a:cubicBezTo>
                  <a:pt x="247" y="81"/>
                  <a:pt x="247" y="81"/>
                  <a:pt x="247" y="81"/>
                </a:cubicBezTo>
                <a:cubicBezTo>
                  <a:pt x="235" y="86"/>
                  <a:pt x="224" y="92"/>
                  <a:pt x="212" y="98"/>
                </a:cubicBezTo>
                <a:cubicBezTo>
                  <a:pt x="162" y="59"/>
                  <a:pt x="162" y="59"/>
                  <a:pt x="162" y="59"/>
                </a:cubicBezTo>
                <a:cubicBezTo>
                  <a:pt x="125" y="87"/>
                  <a:pt x="125" y="87"/>
                  <a:pt x="125" y="87"/>
                </a:cubicBezTo>
                <a:cubicBezTo>
                  <a:pt x="150" y="146"/>
                  <a:pt x="150" y="146"/>
                  <a:pt x="150" y="146"/>
                </a:cubicBezTo>
                <a:cubicBezTo>
                  <a:pt x="140" y="156"/>
                  <a:pt x="130" y="166"/>
                  <a:pt x="121" y="178"/>
                </a:cubicBezTo>
                <a:cubicBezTo>
                  <a:pt x="59" y="161"/>
                  <a:pt x="59" y="161"/>
                  <a:pt x="59" y="161"/>
                </a:cubicBezTo>
                <a:cubicBezTo>
                  <a:pt x="36" y="201"/>
                  <a:pt x="36" y="201"/>
                  <a:pt x="36" y="201"/>
                </a:cubicBezTo>
                <a:cubicBezTo>
                  <a:pt x="82" y="246"/>
                  <a:pt x="82" y="246"/>
                  <a:pt x="82" y="246"/>
                </a:cubicBezTo>
                <a:cubicBezTo>
                  <a:pt x="77" y="258"/>
                  <a:pt x="73" y="270"/>
                  <a:pt x="69" y="283"/>
                </a:cubicBezTo>
                <a:cubicBezTo>
                  <a:pt x="6" y="290"/>
                  <a:pt x="6" y="290"/>
                  <a:pt x="6" y="290"/>
                </a:cubicBezTo>
                <a:cubicBezTo>
                  <a:pt x="0" y="336"/>
                  <a:pt x="0" y="336"/>
                  <a:pt x="0" y="336"/>
                </a:cubicBezTo>
                <a:cubicBezTo>
                  <a:pt x="59" y="361"/>
                  <a:pt x="59" y="361"/>
                  <a:pt x="59" y="361"/>
                </a:cubicBezTo>
                <a:cubicBezTo>
                  <a:pt x="59" y="375"/>
                  <a:pt x="59" y="389"/>
                  <a:pt x="61" y="403"/>
                </a:cubicBezTo>
                <a:cubicBezTo>
                  <a:pt x="6" y="435"/>
                  <a:pt x="6" y="435"/>
                  <a:pt x="6" y="435"/>
                </a:cubicBezTo>
                <a:cubicBezTo>
                  <a:pt x="18" y="480"/>
                  <a:pt x="18" y="480"/>
                  <a:pt x="18" y="480"/>
                </a:cubicBezTo>
                <a:cubicBezTo>
                  <a:pt x="82" y="479"/>
                  <a:pt x="82" y="479"/>
                  <a:pt x="82" y="479"/>
                </a:cubicBezTo>
                <a:cubicBezTo>
                  <a:pt x="87" y="491"/>
                  <a:pt x="92" y="503"/>
                  <a:pt x="99" y="514"/>
                </a:cubicBezTo>
                <a:cubicBezTo>
                  <a:pt x="59" y="564"/>
                  <a:pt x="59" y="564"/>
                  <a:pt x="59" y="564"/>
                </a:cubicBezTo>
                <a:cubicBezTo>
                  <a:pt x="87" y="601"/>
                  <a:pt x="87" y="601"/>
                  <a:pt x="87" y="601"/>
                </a:cubicBezTo>
                <a:cubicBezTo>
                  <a:pt x="146" y="577"/>
                  <a:pt x="146" y="577"/>
                  <a:pt x="146" y="577"/>
                </a:cubicBezTo>
                <a:cubicBezTo>
                  <a:pt x="156" y="587"/>
                  <a:pt x="167" y="596"/>
                  <a:pt x="178" y="605"/>
                </a:cubicBezTo>
                <a:cubicBezTo>
                  <a:pt x="161" y="667"/>
                  <a:pt x="161" y="667"/>
                  <a:pt x="161" y="667"/>
                </a:cubicBezTo>
                <a:cubicBezTo>
                  <a:pt x="201" y="691"/>
                  <a:pt x="201" y="691"/>
                  <a:pt x="201" y="691"/>
                </a:cubicBezTo>
                <a:cubicBezTo>
                  <a:pt x="246" y="645"/>
                  <a:pt x="246" y="645"/>
                  <a:pt x="246" y="645"/>
                </a:cubicBezTo>
                <a:cubicBezTo>
                  <a:pt x="258" y="650"/>
                  <a:pt x="271" y="654"/>
                  <a:pt x="283" y="657"/>
                </a:cubicBezTo>
                <a:cubicBezTo>
                  <a:pt x="290" y="721"/>
                  <a:pt x="290" y="721"/>
                  <a:pt x="290" y="721"/>
                </a:cubicBezTo>
                <a:cubicBezTo>
                  <a:pt x="336" y="727"/>
                  <a:pt x="336" y="727"/>
                  <a:pt x="336" y="727"/>
                </a:cubicBezTo>
                <a:cubicBezTo>
                  <a:pt x="361" y="668"/>
                  <a:pt x="361" y="668"/>
                  <a:pt x="361" y="668"/>
                </a:cubicBezTo>
                <a:cubicBezTo>
                  <a:pt x="375" y="668"/>
                  <a:pt x="389" y="667"/>
                  <a:pt x="404" y="665"/>
                </a:cubicBezTo>
                <a:close/>
                <a:moveTo>
                  <a:pt x="246" y="566"/>
                </a:moveTo>
                <a:cubicBezTo>
                  <a:pt x="134" y="501"/>
                  <a:pt x="96" y="358"/>
                  <a:pt x="160" y="246"/>
                </a:cubicBezTo>
                <a:cubicBezTo>
                  <a:pt x="225" y="134"/>
                  <a:pt x="369" y="95"/>
                  <a:pt x="481" y="160"/>
                </a:cubicBezTo>
                <a:cubicBezTo>
                  <a:pt x="593" y="225"/>
                  <a:pt x="631" y="368"/>
                  <a:pt x="566" y="481"/>
                </a:cubicBezTo>
                <a:cubicBezTo>
                  <a:pt x="502" y="593"/>
                  <a:pt x="358" y="631"/>
                  <a:pt x="246" y="56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4" name="Freeform 24">
            <a:extLst>
              <a:ext uri="{FF2B5EF4-FFF2-40B4-BE49-F238E27FC236}">
                <a16:creationId xmlns:a16="http://schemas.microsoft.com/office/drawing/2014/main" id="{319DCEB5-50BF-435D-881D-068528A557D0}"/>
              </a:ext>
              <a:ext uri="{C183D7F6-B498-43B3-948B-1728B52AA6E4}">
                <adec:decorative xmlns:adec="http://schemas.microsoft.com/office/drawing/2017/decorative" val="1"/>
              </a:ext>
            </a:extLst>
          </p:cNvPr>
          <p:cNvSpPr>
            <a:spLocks noEditPoints="1"/>
          </p:cNvSpPr>
          <p:nvPr/>
        </p:nvSpPr>
        <p:spPr bwMode="auto">
          <a:xfrm>
            <a:off x="1216648" y="2359853"/>
            <a:ext cx="1547283" cy="1550301"/>
          </a:xfrm>
          <a:custGeom>
            <a:avLst/>
            <a:gdLst>
              <a:gd name="T0" fmla="*/ 435 w 727"/>
              <a:gd name="T1" fmla="*/ 722 h 728"/>
              <a:gd name="T2" fmla="*/ 479 w 727"/>
              <a:gd name="T3" fmla="*/ 646 h 728"/>
              <a:gd name="T4" fmla="*/ 565 w 727"/>
              <a:gd name="T5" fmla="*/ 668 h 728"/>
              <a:gd name="T6" fmla="*/ 577 w 727"/>
              <a:gd name="T7" fmla="*/ 582 h 728"/>
              <a:gd name="T8" fmla="*/ 668 w 727"/>
              <a:gd name="T9" fmla="*/ 567 h 728"/>
              <a:gd name="T10" fmla="*/ 645 w 727"/>
              <a:gd name="T11" fmla="*/ 481 h 728"/>
              <a:gd name="T12" fmla="*/ 721 w 727"/>
              <a:gd name="T13" fmla="*/ 437 h 728"/>
              <a:gd name="T14" fmla="*/ 668 w 727"/>
              <a:gd name="T15" fmla="*/ 367 h 728"/>
              <a:gd name="T16" fmla="*/ 721 w 727"/>
              <a:gd name="T17" fmla="*/ 293 h 728"/>
              <a:gd name="T18" fmla="*/ 645 w 727"/>
              <a:gd name="T19" fmla="*/ 248 h 728"/>
              <a:gd name="T20" fmla="*/ 668 w 727"/>
              <a:gd name="T21" fmla="*/ 163 h 728"/>
              <a:gd name="T22" fmla="*/ 581 w 727"/>
              <a:gd name="T23" fmla="*/ 151 h 728"/>
              <a:gd name="T24" fmla="*/ 566 w 727"/>
              <a:gd name="T25" fmla="*/ 60 h 728"/>
              <a:gd name="T26" fmla="*/ 481 w 727"/>
              <a:gd name="T27" fmla="*/ 83 h 728"/>
              <a:gd name="T28" fmla="*/ 436 w 727"/>
              <a:gd name="T29" fmla="*/ 7 h 728"/>
              <a:gd name="T30" fmla="*/ 366 w 727"/>
              <a:gd name="T31" fmla="*/ 59 h 728"/>
              <a:gd name="T32" fmla="*/ 292 w 727"/>
              <a:gd name="T33" fmla="*/ 7 h 728"/>
              <a:gd name="T34" fmla="*/ 247 w 727"/>
              <a:gd name="T35" fmla="*/ 82 h 728"/>
              <a:gd name="T36" fmla="*/ 162 w 727"/>
              <a:gd name="T37" fmla="*/ 60 h 728"/>
              <a:gd name="T38" fmla="*/ 150 w 727"/>
              <a:gd name="T39" fmla="*/ 147 h 728"/>
              <a:gd name="T40" fmla="*/ 59 w 727"/>
              <a:gd name="T41" fmla="*/ 162 h 728"/>
              <a:gd name="T42" fmla="*/ 82 w 727"/>
              <a:gd name="T43" fmla="*/ 247 h 728"/>
              <a:gd name="T44" fmla="*/ 6 w 727"/>
              <a:gd name="T45" fmla="*/ 291 h 728"/>
              <a:gd name="T46" fmla="*/ 59 w 727"/>
              <a:gd name="T47" fmla="*/ 361 h 728"/>
              <a:gd name="T48" fmla="*/ 6 w 727"/>
              <a:gd name="T49" fmla="*/ 436 h 728"/>
              <a:gd name="T50" fmla="*/ 82 w 727"/>
              <a:gd name="T51" fmla="*/ 480 h 728"/>
              <a:gd name="T52" fmla="*/ 59 w 727"/>
              <a:gd name="T53" fmla="*/ 565 h 728"/>
              <a:gd name="T54" fmla="*/ 146 w 727"/>
              <a:gd name="T55" fmla="*/ 578 h 728"/>
              <a:gd name="T56" fmla="*/ 161 w 727"/>
              <a:gd name="T57" fmla="*/ 668 h 728"/>
              <a:gd name="T58" fmla="*/ 246 w 727"/>
              <a:gd name="T59" fmla="*/ 645 h 728"/>
              <a:gd name="T60" fmla="*/ 290 w 727"/>
              <a:gd name="T61" fmla="*/ 721 h 728"/>
              <a:gd name="T62" fmla="*/ 361 w 727"/>
              <a:gd name="T63" fmla="*/ 669 h 728"/>
              <a:gd name="T64" fmla="*/ 246 w 727"/>
              <a:gd name="T65" fmla="*/ 567 h 728"/>
              <a:gd name="T66" fmla="*/ 481 w 727"/>
              <a:gd name="T67" fmla="*/ 161 h 728"/>
              <a:gd name="T68" fmla="*/ 246 w 727"/>
              <a:gd name="T69" fmla="*/ 5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8">
                <a:moveTo>
                  <a:pt x="404" y="666"/>
                </a:moveTo>
                <a:cubicBezTo>
                  <a:pt x="435" y="722"/>
                  <a:pt x="435" y="722"/>
                  <a:pt x="435" y="722"/>
                </a:cubicBezTo>
                <a:cubicBezTo>
                  <a:pt x="480" y="710"/>
                  <a:pt x="480" y="710"/>
                  <a:pt x="480" y="710"/>
                </a:cubicBezTo>
                <a:cubicBezTo>
                  <a:pt x="479" y="646"/>
                  <a:pt x="479" y="646"/>
                  <a:pt x="479" y="646"/>
                </a:cubicBezTo>
                <a:cubicBezTo>
                  <a:pt x="491" y="641"/>
                  <a:pt x="503" y="635"/>
                  <a:pt x="514" y="629"/>
                </a:cubicBezTo>
                <a:cubicBezTo>
                  <a:pt x="565" y="668"/>
                  <a:pt x="565" y="668"/>
                  <a:pt x="565" y="668"/>
                </a:cubicBezTo>
                <a:cubicBezTo>
                  <a:pt x="601" y="640"/>
                  <a:pt x="601" y="640"/>
                  <a:pt x="601" y="640"/>
                </a:cubicBezTo>
                <a:cubicBezTo>
                  <a:pt x="577" y="582"/>
                  <a:pt x="577" y="582"/>
                  <a:pt x="577" y="582"/>
                </a:cubicBezTo>
                <a:cubicBezTo>
                  <a:pt x="587" y="572"/>
                  <a:pt x="597" y="561"/>
                  <a:pt x="605" y="549"/>
                </a:cubicBezTo>
                <a:cubicBezTo>
                  <a:pt x="668" y="567"/>
                  <a:pt x="668" y="567"/>
                  <a:pt x="668" y="567"/>
                </a:cubicBezTo>
                <a:cubicBezTo>
                  <a:pt x="691" y="527"/>
                  <a:pt x="691" y="527"/>
                  <a:pt x="691" y="527"/>
                </a:cubicBezTo>
                <a:cubicBezTo>
                  <a:pt x="645" y="481"/>
                  <a:pt x="645" y="481"/>
                  <a:pt x="645" y="481"/>
                </a:cubicBezTo>
                <a:cubicBezTo>
                  <a:pt x="650" y="469"/>
                  <a:pt x="654" y="457"/>
                  <a:pt x="657" y="445"/>
                </a:cubicBezTo>
                <a:cubicBezTo>
                  <a:pt x="721" y="437"/>
                  <a:pt x="721" y="437"/>
                  <a:pt x="721" y="437"/>
                </a:cubicBezTo>
                <a:cubicBezTo>
                  <a:pt x="727" y="391"/>
                  <a:pt x="727" y="391"/>
                  <a:pt x="727" y="391"/>
                </a:cubicBezTo>
                <a:cubicBezTo>
                  <a:pt x="668" y="367"/>
                  <a:pt x="668" y="367"/>
                  <a:pt x="668" y="367"/>
                </a:cubicBezTo>
                <a:cubicBezTo>
                  <a:pt x="668" y="352"/>
                  <a:pt x="667" y="338"/>
                  <a:pt x="666" y="324"/>
                </a:cubicBezTo>
                <a:cubicBezTo>
                  <a:pt x="721" y="293"/>
                  <a:pt x="721" y="293"/>
                  <a:pt x="721" y="293"/>
                </a:cubicBezTo>
                <a:cubicBezTo>
                  <a:pt x="709" y="248"/>
                  <a:pt x="709" y="248"/>
                  <a:pt x="709" y="248"/>
                </a:cubicBezTo>
                <a:cubicBezTo>
                  <a:pt x="645" y="248"/>
                  <a:pt x="645" y="248"/>
                  <a:pt x="645" y="248"/>
                </a:cubicBezTo>
                <a:cubicBezTo>
                  <a:pt x="640" y="236"/>
                  <a:pt x="635" y="224"/>
                  <a:pt x="628" y="213"/>
                </a:cubicBezTo>
                <a:cubicBezTo>
                  <a:pt x="668" y="163"/>
                  <a:pt x="668" y="163"/>
                  <a:pt x="668" y="163"/>
                </a:cubicBezTo>
                <a:cubicBezTo>
                  <a:pt x="640" y="126"/>
                  <a:pt x="640" y="126"/>
                  <a:pt x="640" y="126"/>
                </a:cubicBezTo>
                <a:cubicBezTo>
                  <a:pt x="581" y="151"/>
                  <a:pt x="581" y="151"/>
                  <a:pt x="581" y="151"/>
                </a:cubicBezTo>
                <a:cubicBezTo>
                  <a:pt x="571" y="140"/>
                  <a:pt x="560" y="131"/>
                  <a:pt x="549" y="122"/>
                </a:cubicBezTo>
                <a:cubicBezTo>
                  <a:pt x="566" y="60"/>
                  <a:pt x="566" y="60"/>
                  <a:pt x="566" y="60"/>
                </a:cubicBezTo>
                <a:cubicBezTo>
                  <a:pt x="526" y="37"/>
                  <a:pt x="526" y="37"/>
                  <a:pt x="526" y="37"/>
                </a:cubicBezTo>
                <a:cubicBezTo>
                  <a:pt x="481" y="83"/>
                  <a:pt x="481" y="83"/>
                  <a:pt x="481" y="83"/>
                </a:cubicBezTo>
                <a:cubicBezTo>
                  <a:pt x="469" y="78"/>
                  <a:pt x="456" y="74"/>
                  <a:pt x="444" y="70"/>
                </a:cubicBezTo>
                <a:cubicBezTo>
                  <a:pt x="436" y="7"/>
                  <a:pt x="436" y="7"/>
                  <a:pt x="436" y="7"/>
                </a:cubicBezTo>
                <a:cubicBezTo>
                  <a:pt x="391" y="0"/>
                  <a:pt x="391" y="0"/>
                  <a:pt x="391" y="0"/>
                </a:cubicBezTo>
                <a:cubicBezTo>
                  <a:pt x="366" y="59"/>
                  <a:pt x="366" y="59"/>
                  <a:pt x="366" y="59"/>
                </a:cubicBezTo>
                <a:cubicBezTo>
                  <a:pt x="352" y="59"/>
                  <a:pt x="338" y="60"/>
                  <a:pt x="323" y="62"/>
                </a:cubicBezTo>
                <a:cubicBezTo>
                  <a:pt x="292" y="7"/>
                  <a:pt x="292" y="7"/>
                  <a:pt x="292" y="7"/>
                </a:cubicBezTo>
                <a:cubicBezTo>
                  <a:pt x="247" y="18"/>
                  <a:pt x="247" y="18"/>
                  <a:pt x="247" y="18"/>
                </a:cubicBezTo>
                <a:cubicBezTo>
                  <a:pt x="247" y="82"/>
                  <a:pt x="247" y="82"/>
                  <a:pt x="247" y="82"/>
                </a:cubicBezTo>
                <a:cubicBezTo>
                  <a:pt x="236" y="87"/>
                  <a:pt x="224" y="93"/>
                  <a:pt x="212" y="99"/>
                </a:cubicBezTo>
                <a:cubicBezTo>
                  <a:pt x="162" y="60"/>
                  <a:pt x="162" y="60"/>
                  <a:pt x="162" y="60"/>
                </a:cubicBezTo>
                <a:cubicBezTo>
                  <a:pt x="125" y="88"/>
                  <a:pt x="125" y="88"/>
                  <a:pt x="125" y="88"/>
                </a:cubicBezTo>
                <a:cubicBezTo>
                  <a:pt x="150" y="147"/>
                  <a:pt x="150" y="147"/>
                  <a:pt x="150" y="147"/>
                </a:cubicBezTo>
                <a:cubicBezTo>
                  <a:pt x="140" y="157"/>
                  <a:pt x="130" y="167"/>
                  <a:pt x="121" y="179"/>
                </a:cubicBezTo>
                <a:cubicBezTo>
                  <a:pt x="59" y="162"/>
                  <a:pt x="59" y="162"/>
                  <a:pt x="59" y="162"/>
                </a:cubicBezTo>
                <a:cubicBezTo>
                  <a:pt x="36" y="202"/>
                  <a:pt x="36" y="202"/>
                  <a:pt x="36" y="202"/>
                </a:cubicBezTo>
                <a:cubicBezTo>
                  <a:pt x="82" y="247"/>
                  <a:pt x="82" y="247"/>
                  <a:pt x="82" y="247"/>
                </a:cubicBezTo>
                <a:cubicBezTo>
                  <a:pt x="77" y="259"/>
                  <a:pt x="73" y="271"/>
                  <a:pt x="69" y="284"/>
                </a:cubicBezTo>
                <a:cubicBezTo>
                  <a:pt x="6" y="291"/>
                  <a:pt x="6" y="291"/>
                  <a:pt x="6" y="291"/>
                </a:cubicBezTo>
                <a:cubicBezTo>
                  <a:pt x="0" y="337"/>
                  <a:pt x="0" y="337"/>
                  <a:pt x="0" y="337"/>
                </a:cubicBezTo>
                <a:cubicBezTo>
                  <a:pt x="59" y="361"/>
                  <a:pt x="59" y="361"/>
                  <a:pt x="59" y="361"/>
                </a:cubicBezTo>
                <a:cubicBezTo>
                  <a:pt x="59" y="376"/>
                  <a:pt x="59" y="390"/>
                  <a:pt x="61" y="404"/>
                </a:cubicBezTo>
                <a:cubicBezTo>
                  <a:pt x="6" y="436"/>
                  <a:pt x="6" y="436"/>
                  <a:pt x="6" y="436"/>
                </a:cubicBezTo>
                <a:cubicBezTo>
                  <a:pt x="18" y="481"/>
                  <a:pt x="18" y="481"/>
                  <a:pt x="18" y="481"/>
                </a:cubicBezTo>
                <a:cubicBezTo>
                  <a:pt x="82" y="480"/>
                  <a:pt x="82" y="480"/>
                  <a:pt x="82" y="480"/>
                </a:cubicBezTo>
                <a:cubicBezTo>
                  <a:pt x="87" y="492"/>
                  <a:pt x="92" y="504"/>
                  <a:pt x="99" y="515"/>
                </a:cubicBezTo>
                <a:cubicBezTo>
                  <a:pt x="59" y="565"/>
                  <a:pt x="59" y="565"/>
                  <a:pt x="59" y="565"/>
                </a:cubicBezTo>
                <a:cubicBezTo>
                  <a:pt x="87" y="602"/>
                  <a:pt x="87" y="602"/>
                  <a:pt x="87" y="602"/>
                </a:cubicBezTo>
                <a:cubicBezTo>
                  <a:pt x="146" y="578"/>
                  <a:pt x="146" y="578"/>
                  <a:pt x="146" y="578"/>
                </a:cubicBezTo>
                <a:cubicBezTo>
                  <a:pt x="156" y="588"/>
                  <a:pt x="167" y="597"/>
                  <a:pt x="178" y="606"/>
                </a:cubicBezTo>
                <a:cubicBezTo>
                  <a:pt x="161" y="668"/>
                  <a:pt x="161" y="668"/>
                  <a:pt x="161" y="668"/>
                </a:cubicBezTo>
                <a:cubicBezTo>
                  <a:pt x="201" y="691"/>
                  <a:pt x="201" y="691"/>
                  <a:pt x="201" y="691"/>
                </a:cubicBezTo>
                <a:cubicBezTo>
                  <a:pt x="246" y="645"/>
                  <a:pt x="246" y="645"/>
                  <a:pt x="246" y="645"/>
                </a:cubicBezTo>
                <a:cubicBezTo>
                  <a:pt x="258" y="650"/>
                  <a:pt x="271" y="655"/>
                  <a:pt x="283" y="658"/>
                </a:cubicBezTo>
                <a:cubicBezTo>
                  <a:pt x="290" y="721"/>
                  <a:pt x="290" y="721"/>
                  <a:pt x="290" y="721"/>
                </a:cubicBezTo>
                <a:cubicBezTo>
                  <a:pt x="336" y="728"/>
                  <a:pt x="336" y="728"/>
                  <a:pt x="336" y="728"/>
                </a:cubicBezTo>
                <a:cubicBezTo>
                  <a:pt x="361" y="669"/>
                  <a:pt x="361" y="669"/>
                  <a:pt x="361" y="669"/>
                </a:cubicBezTo>
                <a:cubicBezTo>
                  <a:pt x="375" y="669"/>
                  <a:pt x="389" y="668"/>
                  <a:pt x="404" y="666"/>
                </a:cubicBezTo>
                <a:close/>
                <a:moveTo>
                  <a:pt x="246" y="567"/>
                </a:moveTo>
                <a:cubicBezTo>
                  <a:pt x="134" y="502"/>
                  <a:pt x="96" y="359"/>
                  <a:pt x="161" y="247"/>
                </a:cubicBezTo>
                <a:cubicBezTo>
                  <a:pt x="225" y="135"/>
                  <a:pt x="369" y="96"/>
                  <a:pt x="481" y="161"/>
                </a:cubicBezTo>
                <a:cubicBezTo>
                  <a:pt x="593" y="226"/>
                  <a:pt x="631" y="369"/>
                  <a:pt x="566" y="481"/>
                </a:cubicBezTo>
                <a:cubicBezTo>
                  <a:pt x="502" y="594"/>
                  <a:pt x="358" y="632"/>
                  <a:pt x="246" y="56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5" name="Freeform 26">
            <a:extLst>
              <a:ext uri="{FF2B5EF4-FFF2-40B4-BE49-F238E27FC236}">
                <a16:creationId xmlns:a16="http://schemas.microsoft.com/office/drawing/2014/main" id="{76DDF9C6-F991-4FB2-BA03-3A99EC17ADD9}"/>
              </a:ext>
              <a:ext uri="{C183D7F6-B498-43B3-948B-1728B52AA6E4}">
                <adec:decorative xmlns:adec="http://schemas.microsoft.com/office/drawing/2017/decorative" val="1"/>
              </a:ext>
            </a:extLst>
          </p:cNvPr>
          <p:cNvSpPr>
            <a:spLocks noEditPoints="1"/>
          </p:cNvSpPr>
          <p:nvPr/>
        </p:nvSpPr>
        <p:spPr bwMode="auto">
          <a:xfrm>
            <a:off x="907190" y="3946383"/>
            <a:ext cx="1203107" cy="1204617"/>
          </a:xfrm>
          <a:custGeom>
            <a:avLst/>
            <a:gdLst>
              <a:gd name="T0" fmla="*/ 269 w 565"/>
              <a:gd name="T1" fmla="*/ 0 h 566"/>
              <a:gd name="T2" fmla="*/ 226 w 565"/>
              <a:gd name="T3" fmla="*/ 53 h 566"/>
              <a:gd name="T4" fmla="*/ 160 w 565"/>
              <a:gd name="T5" fmla="*/ 27 h 566"/>
              <a:gd name="T6" fmla="*/ 141 w 565"/>
              <a:gd name="T7" fmla="*/ 93 h 566"/>
              <a:gd name="T8" fmla="*/ 73 w 565"/>
              <a:gd name="T9" fmla="*/ 92 h 566"/>
              <a:gd name="T10" fmla="*/ 80 w 565"/>
              <a:gd name="T11" fmla="*/ 160 h 566"/>
              <a:gd name="T12" fmla="*/ 14 w 565"/>
              <a:gd name="T13" fmla="*/ 188 h 566"/>
              <a:gd name="T14" fmla="*/ 48 w 565"/>
              <a:gd name="T15" fmla="*/ 248 h 566"/>
              <a:gd name="T16" fmla="*/ 0 w 565"/>
              <a:gd name="T17" fmla="*/ 296 h 566"/>
              <a:gd name="T18" fmla="*/ 53 w 565"/>
              <a:gd name="T19" fmla="*/ 339 h 566"/>
              <a:gd name="T20" fmla="*/ 27 w 565"/>
              <a:gd name="T21" fmla="*/ 405 h 566"/>
              <a:gd name="T22" fmla="*/ 93 w 565"/>
              <a:gd name="T23" fmla="*/ 424 h 566"/>
              <a:gd name="T24" fmla="*/ 92 w 565"/>
              <a:gd name="T25" fmla="*/ 492 h 566"/>
              <a:gd name="T26" fmla="*/ 160 w 565"/>
              <a:gd name="T27" fmla="*/ 485 h 566"/>
              <a:gd name="T28" fmla="*/ 188 w 565"/>
              <a:gd name="T29" fmla="*/ 550 h 566"/>
              <a:gd name="T30" fmla="*/ 248 w 565"/>
              <a:gd name="T31" fmla="*/ 517 h 566"/>
              <a:gd name="T32" fmla="*/ 296 w 565"/>
              <a:gd name="T33" fmla="*/ 566 h 566"/>
              <a:gd name="T34" fmla="*/ 339 w 565"/>
              <a:gd name="T35" fmla="*/ 513 h 566"/>
              <a:gd name="T36" fmla="*/ 405 w 565"/>
              <a:gd name="T37" fmla="*/ 538 h 566"/>
              <a:gd name="T38" fmla="*/ 424 w 565"/>
              <a:gd name="T39" fmla="*/ 473 h 566"/>
              <a:gd name="T40" fmla="*/ 492 w 565"/>
              <a:gd name="T41" fmla="*/ 473 h 566"/>
              <a:gd name="T42" fmla="*/ 485 w 565"/>
              <a:gd name="T43" fmla="*/ 405 h 566"/>
              <a:gd name="T44" fmla="*/ 550 w 565"/>
              <a:gd name="T45" fmla="*/ 377 h 566"/>
              <a:gd name="T46" fmla="*/ 517 w 565"/>
              <a:gd name="T47" fmla="*/ 317 h 566"/>
              <a:gd name="T48" fmla="*/ 565 w 565"/>
              <a:gd name="T49" fmla="*/ 269 h 566"/>
              <a:gd name="T50" fmla="*/ 512 w 565"/>
              <a:gd name="T51" fmla="*/ 226 h 566"/>
              <a:gd name="T52" fmla="*/ 538 w 565"/>
              <a:gd name="T53" fmla="*/ 160 h 566"/>
              <a:gd name="T54" fmla="*/ 472 w 565"/>
              <a:gd name="T55" fmla="*/ 141 h 566"/>
              <a:gd name="T56" fmla="*/ 473 w 565"/>
              <a:gd name="T57" fmla="*/ 73 h 566"/>
              <a:gd name="T58" fmla="*/ 405 w 565"/>
              <a:gd name="T59" fmla="*/ 80 h 566"/>
              <a:gd name="T60" fmla="*/ 377 w 565"/>
              <a:gd name="T61" fmla="*/ 15 h 566"/>
              <a:gd name="T62" fmla="*/ 317 w 565"/>
              <a:gd name="T63" fmla="*/ 48 h 566"/>
              <a:gd name="T64" fmla="*/ 328 w 565"/>
              <a:gd name="T65" fmla="*/ 121 h 566"/>
              <a:gd name="T66" fmla="*/ 237 w 565"/>
              <a:gd name="T67" fmla="*/ 445 h 566"/>
              <a:gd name="T68" fmla="*/ 328 w 565"/>
              <a:gd name="T69" fmla="*/ 12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5" h="566">
                <a:moveTo>
                  <a:pt x="287" y="46"/>
                </a:moveTo>
                <a:cubicBezTo>
                  <a:pt x="269" y="0"/>
                  <a:pt x="269" y="0"/>
                  <a:pt x="269" y="0"/>
                </a:cubicBezTo>
                <a:cubicBezTo>
                  <a:pt x="233" y="4"/>
                  <a:pt x="233" y="4"/>
                  <a:pt x="233" y="4"/>
                </a:cubicBezTo>
                <a:cubicBezTo>
                  <a:pt x="226" y="53"/>
                  <a:pt x="226" y="53"/>
                  <a:pt x="226" y="53"/>
                </a:cubicBezTo>
                <a:cubicBezTo>
                  <a:pt x="215" y="55"/>
                  <a:pt x="205" y="59"/>
                  <a:pt x="194" y="63"/>
                </a:cubicBezTo>
                <a:cubicBezTo>
                  <a:pt x="160" y="27"/>
                  <a:pt x="160" y="27"/>
                  <a:pt x="160" y="27"/>
                </a:cubicBezTo>
                <a:cubicBezTo>
                  <a:pt x="129" y="45"/>
                  <a:pt x="129" y="45"/>
                  <a:pt x="129" y="45"/>
                </a:cubicBezTo>
                <a:cubicBezTo>
                  <a:pt x="141" y="93"/>
                  <a:pt x="141" y="93"/>
                  <a:pt x="141" y="93"/>
                </a:cubicBezTo>
                <a:cubicBezTo>
                  <a:pt x="133" y="99"/>
                  <a:pt x="125" y="105"/>
                  <a:pt x="118" y="112"/>
                </a:cubicBezTo>
                <a:cubicBezTo>
                  <a:pt x="73" y="92"/>
                  <a:pt x="73" y="92"/>
                  <a:pt x="73" y="92"/>
                </a:cubicBezTo>
                <a:cubicBezTo>
                  <a:pt x="50" y="120"/>
                  <a:pt x="50" y="120"/>
                  <a:pt x="50" y="120"/>
                </a:cubicBezTo>
                <a:cubicBezTo>
                  <a:pt x="80" y="160"/>
                  <a:pt x="80" y="160"/>
                  <a:pt x="80" y="160"/>
                </a:cubicBezTo>
                <a:cubicBezTo>
                  <a:pt x="74" y="169"/>
                  <a:pt x="69" y="179"/>
                  <a:pt x="65" y="190"/>
                </a:cubicBezTo>
                <a:cubicBezTo>
                  <a:pt x="14" y="188"/>
                  <a:pt x="14" y="188"/>
                  <a:pt x="14" y="188"/>
                </a:cubicBezTo>
                <a:cubicBezTo>
                  <a:pt x="5" y="223"/>
                  <a:pt x="5" y="223"/>
                  <a:pt x="5" y="223"/>
                </a:cubicBezTo>
                <a:cubicBezTo>
                  <a:pt x="48" y="248"/>
                  <a:pt x="48" y="248"/>
                  <a:pt x="48" y="248"/>
                </a:cubicBezTo>
                <a:cubicBezTo>
                  <a:pt x="47" y="258"/>
                  <a:pt x="46" y="268"/>
                  <a:pt x="46" y="278"/>
                </a:cubicBezTo>
                <a:cubicBezTo>
                  <a:pt x="0" y="296"/>
                  <a:pt x="0" y="296"/>
                  <a:pt x="0" y="296"/>
                </a:cubicBezTo>
                <a:cubicBezTo>
                  <a:pt x="4" y="332"/>
                  <a:pt x="4" y="332"/>
                  <a:pt x="4" y="332"/>
                </a:cubicBezTo>
                <a:cubicBezTo>
                  <a:pt x="53" y="339"/>
                  <a:pt x="53" y="339"/>
                  <a:pt x="53" y="339"/>
                </a:cubicBezTo>
                <a:cubicBezTo>
                  <a:pt x="55" y="350"/>
                  <a:pt x="59" y="360"/>
                  <a:pt x="63" y="371"/>
                </a:cubicBezTo>
                <a:cubicBezTo>
                  <a:pt x="27" y="405"/>
                  <a:pt x="27" y="405"/>
                  <a:pt x="27" y="405"/>
                </a:cubicBezTo>
                <a:cubicBezTo>
                  <a:pt x="45" y="436"/>
                  <a:pt x="45" y="436"/>
                  <a:pt x="45" y="436"/>
                </a:cubicBezTo>
                <a:cubicBezTo>
                  <a:pt x="93" y="424"/>
                  <a:pt x="93" y="424"/>
                  <a:pt x="93" y="424"/>
                </a:cubicBezTo>
                <a:cubicBezTo>
                  <a:pt x="99" y="432"/>
                  <a:pt x="105" y="440"/>
                  <a:pt x="112" y="447"/>
                </a:cubicBezTo>
                <a:cubicBezTo>
                  <a:pt x="92" y="492"/>
                  <a:pt x="92" y="492"/>
                  <a:pt x="92" y="492"/>
                </a:cubicBezTo>
                <a:cubicBezTo>
                  <a:pt x="120" y="515"/>
                  <a:pt x="120" y="515"/>
                  <a:pt x="120" y="515"/>
                </a:cubicBezTo>
                <a:cubicBezTo>
                  <a:pt x="160" y="485"/>
                  <a:pt x="160" y="485"/>
                  <a:pt x="160" y="485"/>
                </a:cubicBezTo>
                <a:cubicBezTo>
                  <a:pt x="169" y="491"/>
                  <a:pt x="179" y="496"/>
                  <a:pt x="189" y="500"/>
                </a:cubicBezTo>
                <a:cubicBezTo>
                  <a:pt x="188" y="550"/>
                  <a:pt x="188" y="550"/>
                  <a:pt x="188" y="550"/>
                </a:cubicBezTo>
                <a:cubicBezTo>
                  <a:pt x="223" y="560"/>
                  <a:pt x="223" y="560"/>
                  <a:pt x="223" y="560"/>
                </a:cubicBezTo>
                <a:cubicBezTo>
                  <a:pt x="248" y="517"/>
                  <a:pt x="248" y="517"/>
                  <a:pt x="248" y="517"/>
                </a:cubicBezTo>
                <a:cubicBezTo>
                  <a:pt x="258" y="518"/>
                  <a:pt x="268" y="519"/>
                  <a:pt x="278" y="519"/>
                </a:cubicBezTo>
                <a:cubicBezTo>
                  <a:pt x="296" y="566"/>
                  <a:pt x="296" y="566"/>
                  <a:pt x="296" y="566"/>
                </a:cubicBezTo>
                <a:cubicBezTo>
                  <a:pt x="332" y="562"/>
                  <a:pt x="332" y="562"/>
                  <a:pt x="332" y="562"/>
                </a:cubicBezTo>
                <a:cubicBezTo>
                  <a:pt x="339" y="513"/>
                  <a:pt x="339" y="513"/>
                  <a:pt x="339" y="513"/>
                </a:cubicBezTo>
                <a:cubicBezTo>
                  <a:pt x="350" y="510"/>
                  <a:pt x="360" y="507"/>
                  <a:pt x="371" y="502"/>
                </a:cubicBezTo>
                <a:cubicBezTo>
                  <a:pt x="405" y="538"/>
                  <a:pt x="405" y="538"/>
                  <a:pt x="405" y="538"/>
                </a:cubicBezTo>
                <a:cubicBezTo>
                  <a:pt x="436" y="521"/>
                  <a:pt x="436" y="521"/>
                  <a:pt x="436" y="521"/>
                </a:cubicBezTo>
                <a:cubicBezTo>
                  <a:pt x="424" y="473"/>
                  <a:pt x="424" y="473"/>
                  <a:pt x="424" y="473"/>
                </a:cubicBezTo>
                <a:cubicBezTo>
                  <a:pt x="432" y="467"/>
                  <a:pt x="440" y="460"/>
                  <a:pt x="447" y="453"/>
                </a:cubicBezTo>
                <a:cubicBezTo>
                  <a:pt x="492" y="473"/>
                  <a:pt x="492" y="473"/>
                  <a:pt x="492" y="473"/>
                </a:cubicBezTo>
                <a:cubicBezTo>
                  <a:pt x="515" y="445"/>
                  <a:pt x="515" y="445"/>
                  <a:pt x="515" y="445"/>
                </a:cubicBezTo>
                <a:cubicBezTo>
                  <a:pt x="485" y="405"/>
                  <a:pt x="485" y="405"/>
                  <a:pt x="485" y="405"/>
                </a:cubicBezTo>
                <a:cubicBezTo>
                  <a:pt x="491" y="396"/>
                  <a:pt x="496" y="386"/>
                  <a:pt x="500" y="376"/>
                </a:cubicBezTo>
                <a:cubicBezTo>
                  <a:pt x="550" y="377"/>
                  <a:pt x="550" y="377"/>
                  <a:pt x="550" y="377"/>
                </a:cubicBezTo>
                <a:cubicBezTo>
                  <a:pt x="560" y="342"/>
                  <a:pt x="560" y="342"/>
                  <a:pt x="560" y="342"/>
                </a:cubicBezTo>
                <a:cubicBezTo>
                  <a:pt x="517" y="317"/>
                  <a:pt x="517" y="317"/>
                  <a:pt x="517" y="317"/>
                </a:cubicBezTo>
                <a:cubicBezTo>
                  <a:pt x="518" y="307"/>
                  <a:pt x="519" y="297"/>
                  <a:pt x="519" y="287"/>
                </a:cubicBezTo>
                <a:cubicBezTo>
                  <a:pt x="565" y="269"/>
                  <a:pt x="565" y="269"/>
                  <a:pt x="565" y="269"/>
                </a:cubicBezTo>
                <a:cubicBezTo>
                  <a:pt x="561" y="233"/>
                  <a:pt x="561" y="233"/>
                  <a:pt x="561" y="233"/>
                </a:cubicBezTo>
                <a:cubicBezTo>
                  <a:pt x="512" y="226"/>
                  <a:pt x="512" y="226"/>
                  <a:pt x="512" y="226"/>
                </a:cubicBezTo>
                <a:cubicBezTo>
                  <a:pt x="510" y="216"/>
                  <a:pt x="506" y="205"/>
                  <a:pt x="502" y="195"/>
                </a:cubicBezTo>
                <a:cubicBezTo>
                  <a:pt x="538" y="160"/>
                  <a:pt x="538" y="160"/>
                  <a:pt x="538" y="160"/>
                </a:cubicBezTo>
                <a:cubicBezTo>
                  <a:pt x="520" y="129"/>
                  <a:pt x="520" y="129"/>
                  <a:pt x="520" y="129"/>
                </a:cubicBezTo>
                <a:cubicBezTo>
                  <a:pt x="472" y="141"/>
                  <a:pt x="472" y="141"/>
                  <a:pt x="472" y="141"/>
                </a:cubicBezTo>
                <a:cubicBezTo>
                  <a:pt x="466" y="133"/>
                  <a:pt x="460" y="126"/>
                  <a:pt x="453" y="118"/>
                </a:cubicBezTo>
                <a:cubicBezTo>
                  <a:pt x="473" y="73"/>
                  <a:pt x="473" y="73"/>
                  <a:pt x="473" y="73"/>
                </a:cubicBezTo>
                <a:cubicBezTo>
                  <a:pt x="445" y="51"/>
                  <a:pt x="445" y="51"/>
                  <a:pt x="445" y="51"/>
                </a:cubicBezTo>
                <a:cubicBezTo>
                  <a:pt x="405" y="80"/>
                  <a:pt x="405" y="80"/>
                  <a:pt x="405" y="80"/>
                </a:cubicBezTo>
                <a:cubicBezTo>
                  <a:pt x="396" y="75"/>
                  <a:pt x="386" y="69"/>
                  <a:pt x="376" y="65"/>
                </a:cubicBezTo>
                <a:cubicBezTo>
                  <a:pt x="377" y="15"/>
                  <a:pt x="377" y="15"/>
                  <a:pt x="377" y="15"/>
                </a:cubicBezTo>
                <a:cubicBezTo>
                  <a:pt x="342" y="5"/>
                  <a:pt x="342" y="5"/>
                  <a:pt x="342" y="5"/>
                </a:cubicBezTo>
                <a:cubicBezTo>
                  <a:pt x="317" y="48"/>
                  <a:pt x="317" y="48"/>
                  <a:pt x="317" y="48"/>
                </a:cubicBezTo>
                <a:cubicBezTo>
                  <a:pt x="307" y="47"/>
                  <a:pt x="297" y="46"/>
                  <a:pt x="287" y="46"/>
                </a:cubicBezTo>
                <a:close/>
                <a:moveTo>
                  <a:pt x="328" y="121"/>
                </a:moveTo>
                <a:cubicBezTo>
                  <a:pt x="418" y="146"/>
                  <a:pt x="470" y="239"/>
                  <a:pt x="444" y="328"/>
                </a:cubicBezTo>
                <a:cubicBezTo>
                  <a:pt x="419" y="418"/>
                  <a:pt x="326" y="470"/>
                  <a:pt x="237" y="445"/>
                </a:cubicBezTo>
                <a:cubicBezTo>
                  <a:pt x="147" y="419"/>
                  <a:pt x="95" y="326"/>
                  <a:pt x="121" y="237"/>
                </a:cubicBezTo>
                <a:cubicBezTo>
                  <a:pt x="146" y="148"/>
                  <a:pt x="239" y="96"/>
                  <a:pt x="328" y="121"/>
                </a:cubicBezTo>
                <a:close/>
              </a:path>
            </a:pathLst>
          </a:custGeom>
          <a:solidFill>
            <a:srgbClr val="DADFE1"/>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76" name="Group 75" descr="This image is an icon of pen and paper. ">
            <a:extLst>
              <a:ext uri="{FF2B5EF4-FFF2-40B4-BE49-F238E27FC236}">
                <a16:creationId xmlns:a16="http://schemas.microsoft.com/office/drawing/2014/main" id="{88E9F74A-489B-411B-B288-3FA1291CA688}"/>
              </a:ext>
            </a:extLst>
          </p:cNvPr>
          <p:cNvGrpSpPr/>
          <p:nvPr/>
        </p:nvGrpSpPr>
        <p:grpSpPr>
          <a:xfrm>
            <a:off x="1817124" y="2962797"/>
            <a:ext cx="346328" cy="344414"/>
            <a:chOff x="7018338" y="4656138"/>
            <a:chExt cx="287337" cy="285750"/>
          </a:xfrm>
          <a:solidFill>
            <a:schemeClr val="accent1"/>
          </a:solidFill>
          <a:effectLst/>
        </p:grpSpPr>
        <p:sp>
          <p:nvSpPr>
            <p:cNvPr id="77" name="Freeform 4604">
              <a:extLst>
                <a:ext uri="{FF2B5EF4-FFF2-40B4-BE49-F238E27FC236}">
                  <a16:creationId xmlns:a16="http://schemas.microsoft.com/office/drawing/2014/main" id="{EFB37C51-AF4E-4F5F-BB51-0B96EBD0459D}"/>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8" name="Freeform 4605">
              <a:extLst>
                <a:ext uri="{FF2B5EF4-FFF2-40B4-BE49-F238E27FC236}">
                  <a16:creationId xmlns:a16="http://schemas.microsoft.com/office/drawing/2014/main" id="{7B4C77B3-3441-40A4-BB72-2A02209D6B3D}"/>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9" name="Freeform 4606">
              <a:extLst>
                <a:ext uri="{FF2B5EF4-FFF2-40B4-BE49-F238E27FC236}">
                  <a16:creationId xmlns:a16="http://schemas.microsoft.com/office/drawing/2014/main" id="{98CAAF97-015F-4507-A8E3-2F95D46D12DF}"/>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0" name="Rectangle 4607">
              <a:extLst>
                <a:ext uri="{FF2B5EF4-FFF2-40B4-BE49-F238E27FC236}">
                  <a16:creationId xmlns:a16="http://schemas.microsoft.com/office/drawing/2014/main" id="{E628A228-65DF-4721-90C3-E7F354A3E795}"/>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1" name="Group 80" descr="This image is an icon of a presentation board. ">
            <a:extLst>
              <a:ext uri="{FF2B5EF4-FFF2-40B4-BE49-F238E27FC236}">
                <a16:creationId xmlns:a16="http://schemas.microsoft.com/office/drawing/2014/main" id="{9DDFE4D5-2735-4EBB-800C-37964549C284}"/>
              </a:ext>
            </a:extLst>
          </p:cNvPr>
          <p:cNvGrpSpPr/>
          <p:nvPr/>
        </p:nvGrpSpPr>
        <p:grpSpPr>
          <a:xfrm>
            <a:off x="4982512" y="2654094"/>
            <a:ext cx="333000" cy="344414"/>
            <a:chOff x="11612563" y="4081463"/>
            <a:chExt cx="277813" cy="287337"/>
          </a:xfrm>
          <a:solidFill>
            <a:schemeClr val="accent1"/>
          </a:solidFill>
          <a:effectLst/>
        </p:grpSpPr>
        <p:sp>
          <p:nvSpPr>
            <p:cNvPr id="82" name="Freeform 4632">
              <a:extLst>
                <a:ext uri="{FF2B5EF4-FFF2-40B4-BE49-F238E27FC236}">
                  <a16:creationId xmlns:a16="http://schemas.microsoft.com/office/drawing/2014/main" id="{BA70E613-576C-4DA1-A366-176A127978C2}"/>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3" name="Freeform 4633">
              <a:extLst>
                <a:ext uri="{FF2B5EF4-FFF2-40B4-BE49-F238E27FC236}">
                  <a16:creationId xmlns:a16="http://schemas.microsoft.com/office/drawing/2014/main" id="{EA108E67-3940-4E4F-AC05-4C482B556E2F}"/>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4" name="Group 83" descr="This image is an icon coins and paper money. ">
            <a:extLst>
              <a:ext uri="{FF2B5EF4-FFF2-40B4-BE49-F238E27FC236}">
                <a16:creationId xmlns:a16="http://schemas.microsoft.com/office/drawing/2014/main" id="{70190257-6E9B-4A91-B96F-7A4F96482776}"/>
              </a:ext>
            </a:extLst>
          </p:cNvPr>
          <p:cNvGrpSpPr/>
          <p:nvPr/>
        </p:nvGrpSpPr>
        <p:grpSpPr>
          <a:xfrm>
            <a:off x="2888016" y="4275595"/>
            <a:ext cx="333003" cy="334852"/>
            <a:chOff x="3746500" y="1344613"/>
            <a:chExt cx="285750" cy="287338"/>
          </a:xfrm>
          <a:solidFill>
            <a:schemeClr val="accent1"/>
          </a:solidFill>
          <a:effectLst/>
        </p:grpSpPr>
        <p:sp>
          <p:nvSpPr>
            <p:cNvPr id="85" name="Freeform 497">
              <a:extLst>
                <a:ext uri="{FF2B5EF4-FFF2-40B4-BE49-F238E27FC236}">
                  <a16:creationId xmlns:a16="http://schemas.microsoft.com/office/drawing/2014/main" id="{401A185B-54BB-4003-AC2C-6ED382C3F7CE}"/>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6" name="Freeform 498">
              <a:extLst>
                <a:ext uri="{FF2B5EF4-FFF2-40B4-BE49-F238E27FC236}">
                  <a16:creationId xmlns:a16="http://schemas.microsoft.com/office/drawing/2014/main" id="{CE0B976E-14BA-4C7E-AFC6-2CC7C4351C2D}"/>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4" name="Freeform 499">
              <a:extLst>
                <a:ext uri="{FF2B5EF4-FFF2-40B4-BE49-F238E27FC236}">
                  <a16:creationId xmlns:a16="http://schemas.microsoft.com/office/drawing/2014/main" id="{13A92302-F0CA-44AA-9EF1-A8E1DCAF4207}"/>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5" name="Freeform 500">
              <a:extLst>
                <a:ext uri="{FF2B5EF4-FFF2-40B4-BE49-F238E27FC236}">
                  <a16:creationId xmlns:a16="http://schemas.microsoft.com/office/drawing/2014/main" id="{4AE1AD0D-61CC-42DE-B3FE-FD081F1AA530}"/>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6" name="Freeform 501">
              <a:extLst>
                <a:ext uri="{FF2B5EF4-FFF2-40B4-BE49-F238E27FC236}">
                  <a16:creationId xmlns:a16="http://schemas.microsoft.com/office/drawing/2014/main" id="{A414F18A-F4E5-493B-ADF6-3CA29ACD7826}"/>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8" name="Freeform 502">
              <a:extLst>
                <a:ext uri="{FF2B5EF4-FFF2-40B4-BE49-F238E27FC236}">
                  <a16:creationId xmlns:a16="http://schemas.microsoft.com/office/drawing/2014/main" id="{FEF5E9B3-3884-4535-90BB-D50507FAA68E}"/>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9" name="Freeform 503">
              <a:extLst>
                <a:ext uri="{FF2B5EF4-FFF2-40B4-BE49-F238E27FC236}">
                  <a16:creationId xmlns:a16="http://schemas.microsoft.com/office/drawing/2014/main" id="{55379948-9876-45D6-B25E-B22A146F948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0" name="Freeform 504">
              <a:extLst>
                <a:ext uri="{FF2B5EF4-FFF2-40B4-BE49-F238E27FC236}">
                  <a16:creationId xmlns:a16="http://schemas.microsoft.com/office/drawing/2014/main" id="{ED8B3318-89C1-4B94-AB88-E15DC5D6609C}"/>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21" name="Group 120" descr="This image is an icon of binoculars. ">
            <a:extLst>
              <a:ext uri="{FF2B5EF4-FFF2-40B4-BE49-F238E27FC236}">
                <a16:creationId xmlns:a16="http://schemas.microsoft.com/office/drawing/2014/main" id="{ABA740D9-6184-46F3-AEA4-54F62A974AF6}"/>
              </a:ext>
            </a:extLst>
          </p:cNvPr>
          <p:cNvGrpSpPr/>
          <p:nvPr/>
        </p:nvGrpSpPr>
        <p:grpSpPr>
          <a:xfrm>
            <a:off x="3433476" y="2859391"/>
            <a:ext cx="371223" cy="344414"/>
            <a:chOff x="9879013" y="2500313"/>
            <a:chExt cx="285750" cy="265113"/>
          </a:xfrm>
          <a:solidFill>
            <a:schemeClr val="accent1"/>
          </a:solidFill>
          <a:effectLst/>
        </p:grpSpPr>
        <p:sp>
          <p:nvSpPr>
            <p:cNvPr id="122" name="Freeform 3859">
              <a:extLst>
                <a:ext uri="{FF2B5EF4-FFF2-40B4-BE49-F238E27FC236}">
                  <a16:creationId xmlns:a16="http://schemas.microsoft.com/office/drawing/2014/main" id="{C4B6C848-3A28-4078-BDD9-E7EF085ECA0B}"/>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3" name="Freeform 3860">
              <a:extLst>
                <a:ext uri="{FF2B5EF4-FFF2-40B4-BE49-F238E27FC236}">
                  <a16:creationId xmlns:a16="http://schemas.microsoft.com/office/drawing/2014/main" id="{66BC00C1-682B-4D0A-8016-AF3E110175F5}"/>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4" name="Freeform 3861">
              <a:extLst>
                <a:ext uri="{FF2B5EF4-FFF2-40B4-BE49-F238E27FC236}">
                  <a16:creationId xmlns:a16="http://schemas.microsoft.com/office/drawing/2014/main" id="{C64B35FF-4F41-44ED-AA0F-3F627B3BCB21}"/>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5" name="Freeform 3862">
              <a:extLst>
                <a:ext uri="{FF2B5EF4-FFF2-40B4-BE49-F238E27FC236}">
                  <a16:creationId xmlns:a16="http://schemas.microsoft.com/office/drawing/2014/main" id="{1EE8525A-CB8A-4ACE-A02E-A8188A1B43E6}"/>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8" name="Diamond 7">
            <a:extLst>
              <a:ext uri="{FF2B5EF4-FFF2-40B4-BE49-F238E27FC236}">
                <a16:creationId xmlns:a16="http://schemas.microsoft.com/office/drawing/2014/main" id="{93542F45-F86D-4BFB-AD3C-F3569FF97889}"/>
              </a:ext>
              <a:ext uri="{C183D7F6-B498-43B3-948B-1728B52AA6E4}">
                <adec:decorative xmlns:adec="http://schemas.microsoft.com/office/drawing/2017/decorative" val="1"/>
              </a:ext>
            </a:extLst>
          </p:cNvPr>
          <p:cNvSpPr/>
          <p:nvPr/>
        </p:nvSpPr>
        <p:spPr>
          <a:xfrm>
            <a:off x="6856326" y="140565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2" name="Group 161" descr="This image is an icon of pen and paper. ">
            <a:extLst>
              <a:ext uri="{FF2B5EF4-FFF2-40B4-BE49-F238E27FC236}">
                <a16:creationId xmlns:a16="http://schemas.microsoft.com/office/drawing/2014/main" id="{2483BC18-0A05-4FF8-B031-03F40068091B}"/>
              </a:ext>
            </a:extLst>
          </p:cNvPr>
          <p:cNvGrpSpPr/>
          <p:nvPr/>
        </p:nvGrpSpPr>
        <p:grpSpPr>
          <a:xfrm>
            <a:off x="7183425" y="1733475"/>
            <a:ext cx="260202" cy="258764"/>
            <a:chOff x="7018338" y="4656138"/>
            <a:chExt cx="287337" cy="285750"/>
          </a:xfrm>
          <a:solidFill>
            <a:schemeClr val="bg1"/>
          </a:solidFill>
          <a:effectLst/>
        </p:grpSpPr>
        <p:sp>
          <p:nvSpPr>
            <p:cNvPr id="163" name="Freeform 4604">
              <a:extLst>
                <a:ext uri="{FF2B5EF4-FFF2-40B4-BE49-F238E27FC236}">
                  <a16:creationId xmlns:a16="http://schemas.microsoft.com/office/drawing/2014/main" id="{DA1316D7-5899-4370-95D5-FD8C6DF3ECC0}"/>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4" name="Freeform 4605">
              <a:extLst>
                <a:ext uri="{FF2B5EF4-FFF2-40B4-BE49-F238E27FC236}">
                  <a16:creationId xmlns:a16="http://schemas.microsoft.com/office/drawing/2014/main" id="{15640447-21BA-483E-AD33-E186BD68A744}"/>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5" name="Freeform 4606">
              <a:extLst>
                <a:ext uri="{FF2B5EF4-FFF2-40B4-BE49-F238E27FC236}">
                  <a16:creationId xmlns:a16="http://schemas.microsoft.com/office/drawing/2014/main" id="{62C9B6C1-8369-4602-91DA-09AEC520225E}"/>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6" name="Rectangle 4607">
              <a:extLst>
                <a:ext uri="{FF2B5EF4-FFF2-40B4-BE49-F238E27FC236}">
                  <a16:creationId xmlns:a16="http://schemas.microsoft.com/office/drawing/2014/main" id="{FAFE3EE4-8EC8-4735-B429-8DFE7550BBF0}"/>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168" name="TextBox 167">
            <a:extLst>
              <a:ext uri="{FF2B5EF4-FFF2-40B4-BE49-F238E27FC236}">
                <a16:creationId xmlns:a16="http://schemas.microsoft.com/office/drawing/2014/main" id="{39F335A2-FCEA-482E-AF80-46BFB511CD58}"/>
              </a:ext>
            </a:extLst>
          </p:cNvPr>
          <p:cNvSpPr txBox="1"/>
          <p:nvPr/>
        </p:nvSpPr>
        <p:spPr>
          <a:xfrm>
            <a:off x="7901716" y="1493525"/>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69" name="Diamond 168">
            <a:extLst>
              <a:ext uri="{FF2B5EF4-FFF2-40B4-BE49-F238E27FC236}">
                <a16:creationId xmlns:a16="http://schemas.microsoft.com/office/drawing/2014/main" id="{56C7CE62-F75C-4C0A-A2D8-6FC23C3737A4}"/>
              </a:ext>
              <a:ext uri="{C183D7F6-B498-43B3-948B-1728B52AA6E4}">
                <adec:decorative xmlns:adec="http://schemas.microsoft.com/office/drawing/2017/decorative" val="1"/>
              </a:ext>
            </a:extLst>
          </p:cNvPr>
          <p:cNvSpPr/>
          <p:nvPr/>
        </p:nvSpPr>
        <p:spPr>
          <a:xfrm>
            <a:off x="6856326" y="2496078"/>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TextBox 169">
            <a:extLst>
              <a:ext uri="{FF2B5EF4-FFF2-40B4-BE49-F238E27FC236}">
                <a16:creationId xmlns:a16="http://schemas.microsoft.com/office/drawing/2014/main" id="{C66ED090-369C-490D-887B-19C18EA591E3}"/>
              </a:ext>
            </a:extLst>
          </p:cNvPr>
          <p:cNvSpPr txBox="1"/>
          <p:nvPr/>
        </p:nvSpPr>
        <p:spPr>
          <a:xfrm>
            <a:off x="7901716" y="2583946"/>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71" name="Diamond 170">
            <a:extLst>
              <a:ext uri="{FF2B5EF4-FFF2-40B4-BE49-F238E27FC236}">
                <a16:creationId xmlns:a16="http://schemas.microsoft.com/office/drawing/2014/main" id="{428797F2-A3E5-4A66-9ADE-53005BF2C0EA}"/>
              </a:ext>
              <a:ext uri="{C183D7F6-B498-43B3-948B-1728B52AA6E4}">
                <adec:decorative xmlns:adec="http://schemas.microsoft.com/office/drawing/2017/decorative" val="1"/>
              </a:ext>
            </a:extLst>
          </p:cNvPr>
          <p:cNvSpPr/>
          <p:nvPr/>
        </p:nvSpPr>
        <p:spPr>
          <a:xfrm>
            <a:off x="6856326" y="367436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TextBox 171">
            <a:extLst>
              <a:ext uri="{FF2B5EF4-FFF2-40B4-BE49-F238E27FC236}">
                <a16:creationId xmlns:a16="http://schemas.microsoft.com/office/drawing/2014/main" id="{AE125C24-E68B-430E-AB26-898D61631B1B}"/>
              </a:ext>
            </a:extLst>
          </p:cNvPr>
          <p:cNvSpPr txBox="1"/>
          <p:nvPr/>
        </p:nvSpPr>
        <p:spPr>
          <a:xfrm>
            <a:off x="7901716" y="3762235"/>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73" name="Diamond 172">
            <a:extLst>
              <a:ext uri="{FF2B5EF4-FFF2-40B4-BE49-F238E27FC236}">
                <a16:creationId xmlns:a16="http://schemas.microsoft.com/office/drawing/2014/main" id="{066DACD9-1DF3-4A2E-989D-F8AE0A7E8B5A}"/>
              </a:ext>
              <a:ext uri="{C183D7F6-B498-43B3-948B-1728B52AA6E4}">
                <adec:decorative xmlns:adec="http://schemas.microsoft.com/office/drawing/2017/decorative" val="1"/>
              </a:ext>
            </a:extLst>
          </p:cNvPr>
          <p:cNvSpPr/>
          <p:nvPr/>
        </p:nvSpPr>
        <p:spPr>
          <a:xfrm>
            <a:off x="6856326" y="4852656"/>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Box 173">
            <a:extLst>
              <a:ext uri="{FF2B5EF4-FFF2-40B4-BE49-F238E27FC236}">
                <a16:creationId xmlns:a16="http://schemas.microsoft.com/office/drawing/2014/main" id="{9FF4A209-6BAD-4B47-BF8D-2B844BFC3C65}"/>
              </a:ext>
            </a:extLst>
          </p:cNvPr>
          <p:cNvSpPr txBox="1"/>
          <p:nvPr/>
        </p:nvSpPr>
        <p:spPr>
          <a:xfrm>
            <a:off x="7901716" y="4940524"/>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grpSp>
        <p:nvGrpSpPr>
          <p:cNvPr id="175" name="Group 174" descr="This image is an icon of binoculars. ">
            <a:extLst>
              <a:ext uri="{FF2B5EF4-FFF2-40B4-BE49-F238E27FC236}">
                <a16:creationId xmlns:a16="http://schemas.microsoft.com/office/drawing/2014/main" id="{1D175F66-0044-4EFE-A6E1-A7F83915FDA2}"/>
              </a:ext>
            </a:extLst>
          </p:cNvPr>
          <p:cNvGrpSpPr/>
          <p:nvPr/>
        </p:nvGrpSpPr>
        <p:grpSpPr>
          <a:xfrm>
            <a:off x="7199964" y="2808079"/>
            <a:ext cx="306795" cy="284640"/>
            <a:chOff x="9879013" y="2500313"/>
            <a:chExt cx="285750" cy="265113"/>
          </a:xfrm>
          <a:solidFill>
            <a:schemeClr val="bg1"/>
          </a:solidFill>
          <a:effectLst/>
        </p:grpSpPr>
        <p:sp>
          <p:nvSpPr>
            <p:cNvPr id="176" name="Freeform 3859">
              <a:extLst>
                <a:ext uri="{FF2B5EF4-FFF2-40B4-BE49-F238E27FC236}">
                  <a16:creationId xmlns:a16="http://schemas.microsoft.com/office/drawing/2014/main" id="{D59C5855-C93B-435E-AECC-A6C9C2DB4E24}"/>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7" name="Freeform 3860">
              <a:extLst>
                <a:ext uri="{FF2B5EF4-FFF2-40B4-BE49-F238E27FC236}">
                  <a16:creationId xmlns:a16="http://schemas.microsoft.com/office/drawing/2014/main" id="{FAA38EA9-11A1-46F9-90B6-88EED9956ED7}"/>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8" name="Freeform 3861">
              <a:extLst>
                <a:ext uri="{FF2B5EF4-FFF2-40B4-BE49-F238E27FC236}">
                  <a16:creationId xmlns:a16="http://schemas.microsoft.com/office/drawing/2014/main" id="{5FE4E2E6-EF5D-41E2-80BA-16AD162C4D0C}"/>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9" name="Freeform 3862">
              <a:extLst>
                <a:ext uri="{FF2B5EF4-FFF2-40B4-BE49-F238E27FC236}">
                  <a16:creationId xmlns:a16="http://schemas.microsoft.com/office/drawing/2014/main" id="{BC5F3C89-C1A7-482A-A6CC-487DCE74A578}"/>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80" name="Group 179" descr="This image is an icon of a presentation board. ">
            <a:extLst>
              <a:ext uri="{FF2B5EF4-FFF2-40B4-BE49-F238E27FC236}">
                <a16:creationId xmlns:a16="http://schemas.microsoft.com/office/drawing/2014/main" id="{BCA6B272-E663-45EB-8312-08050FFB902C}"/>
              </a:ext>
            </a:extLst>
          </p:cNvPr>
          <p:cNvGrpSpPr/>
          <p:nvPr/>
        </p:nvGrpSpPr>
        <p:grpSpPr>
          <a:xfrm>
            <a:off x="7175923" y="3989247"/>
            <a:ext cx="275206" cy="284640"/>
            <a:chOff x="11612563" y="4081463"/>
            <a:chExt cx="277813" cy="287337"/>
          </a:xfrm>
          <a:solidFill>
            <a:schemeClr val="bg1"/>
          </a:solidFill>
          <a:effectLst/>
        </p:grpSpPr>
        <p:sp>
          <p:nvSpPr>
            <p:cNvPr id="181" name="Freeform 4632">
              <a:extLst>
                <a:ext uri="{FF2B5EF4-FFF2-40B4-BE49-F238E27FC236}">
                  <a16:creationId xmlns:a16="http://schemas.microsoft.com/office/drawing/2014/main" id="{8186B085-923B-4A4C-A7C6-9F3173EF4061}"/>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2" name="Freeform 4633">
              <a:extLst>
                <a:ext uri="{FF2B5EF4-FFF2-40B4-BE49-F238E27FC236}">
                  <a16:creationId xmlns:a16="http://schemas.microsoft.com/office/drawing/2014/main" id="{93331701-D14D-4015-A07D-590BF5985F41}"/>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83" name="Group 182" descr="This image is an icon coins and paper money. ">
            <a:extLst>
              <a:ext uri="{FF2B5EF4-FFF2-40B4-BE49-F238E27FC236}">
                <a16:creationId xmlns:a16="http://schemas.microsoft.com/office/drawing/2014/main" id="{6D205CE3-4876-4539-B106-24A988A06D0B}"/>
              </a:ext>
            </a:extLst>
          </p:cNvPr>
          <p:cNvGrpSpPr/>
          <p:nvPr/>
        </p:nvGrpSpPr>
        <p:grpSpPr>
          <a:xfrm>
            <a:off x="7175922" y="5171488"/>
            <a:ext cx="275209" cy="276737"/>
            <a:chOff x="3746500" y="1344613"/>
            <a:chExt cx="285750" cy="287338"/>
          </a:xfrm>
          <a:solidFill>
            <a:schemeClr val="bg1"/>
          </a:solidFill>
          <a:effectLst/>
        </p:grpSpPr>
        <p:sp>
          <p:nvSpPr>
            <p:cNvPr id="184" name="Freeform 497">
              <a:extLst>
                <a:ext uri="{FF2B5EF4-FFF2-40B4-BE49-F238E27FC236}">
                  <a16:creationId xmlns:a16="http://schemas.microsoft.com/office/drawing/2014/main" id="{11C8E758-EBBC-4356-8771-1364C410B127}"/>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5" name="Freeform 498">
              <a:extLst>
                <a:ext uri="{FF2B5EF4-FFF2-40B4-BE49-F238E27FC236}">
                  <a16:creationId xmlns:a16="http://schemas.microsoft.com/office/drawing/2014/main" id="{E116885A-F6E8-44C4-BD85-ADCD0E8ADF8B}"/>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6" name="Freeform 499">
              <a:extLst>
                <a:ext uri="{FF2B5EF4-FFF2-40B4-BE49-F238E27FC236}">
                  <a16:creationId xmlns:a16="http://schemas.microsoft.com/office/drawing/2014/main" id="{BF723C2A-68AB-402A-BD7B-74F250598CF3}"/>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7" name="Freeform 500">
              <a:extLst>
                <a:ext uri="{FF2B5EF4-FFF2-40B4-BE49-F238E27FC236}">
                  <a16:creationId xmlns:a16="http://schemas.microsoft.com/office/drawing/2014/main" id="{8CCE3DC2-BC96-4CB2-BA52-FB839C44EB2A}"/>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8" name="Freeform 501">
              <a:extLst>
                <a:ext uri="{FF2B5EF4-FFF2-40B4-BE49-F238E27FC236}">
                  <a16:creationId xmlns:a16="http://schemas.microsoft.com/office/drawing/2014/main" id="{45F53EB3-4D70-48ED-B816-5993B8842DED}"/>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9" name="Freeform 502">
              <a:extLst>
                <a:ext uri="{FF2B5EF4-FFF2-40B4-BE49-F238E27FC236}">
                  <a16:creationId xmlns:a16="http://schemas.microsoft.com/office/drawing/2014/main" id="{40645D42-F2CB-4C6A-B678-6C2669FFC7EB}"/>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0" name="Freeform 503">
              <a:extLst>
                <a:ext uri="{FF2B5EF4-FFF2-40B4-BE49-F238E27FC236}">
                  <a16:creationId xmlns:a16="http://schemas.microsoft.com/office/drawing/2014/main" id="{64966824-90E7-4B8A-865E-6DCE7140464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1" name="Freeform 504">
              <a:extLst>
                <a:ext uri="{FF2B5EF4-FFF2-40B4-BE49-F238E27FC236}">
                  <a16:creationId xmlns:a16="http://schemas.microsoft.com/office/drawing/2014/main" id="{80ED3752-E23E-4EA7-A6B8-F8609DBFDB3D}"/>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2222085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nference room">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t="45" b="45"/>
          <a:stretch>
            <a:fillRect/>
          </a:stretch>
        </p:blipFill>
        <p:spPr/>
      </p:pic>
      <p:sp>
        <p:nvSpPr>
          <p:cNvPr id="4" name="Content Placeholder 3">
            <a:extLst>
              <a:ext uri="{FF2B5EF4-FFF2-40B4-BE49-F238E27FC236}">
                <a16:creationId xmlns:a16="http://schemas.microsoft.com/office/drawing/2014/main" id="{3B86E961-B76E-423F-995E-11B31E921437}"/>
              </a:ext>
            </a:extLst>
          </p:cNvPr>
          <p:cNvSpPr>
            <a:spLocks noGrp="1"/>
          </p:cNvSpPr>
          <p:nvPr>
            <p:ph sz="half" idx="1"/>
          </p:nvPr>
        </p:nvSpPr>
        <p:spPr>
          <a:xfrm>
            <a:off x="8071104" y="5359400"/>
            <a:ext cx="3688896" cy="565899"/>
          </a:xfrm>
          <a:solidFill>
            <a:schemeClr val="tx1">
              <a:lumMod val="95000"/>
              <a:lumOff val="5000"/>
            </a:schemeClr>
          </a:solidFill>
        </p:spPr>
        <p:txBody>
          <a:bodyPr/>
          <a:lstStyle/>
          <a:p>
            <a:r>
              <a:rPr lang="en-US" dirty="0"/>
              <a:t>Full screen image with caption lorem ipsum dolor sit amet </a:t>
            </a:r>
          </a:p>
        </p:txBody>
      </p:sp>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19</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Tree>
    <p:extLst>
      <p:ext uri="{BB962C8B-B14F-4D97-AF65-F5344CB8AC3E}">
        <p14:creationId xmlns:p14="http://schemas.microsoft.com/office/powerpoint/2010/main" val="665219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0897" b="10897"/>
          <a:stretch/>
        </p:blipFill>
        <p:spPr>
          <a:xfrm>
            <a:off x="0" y="1"/>
            <a:ext cx="12192000" cy="637135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2</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10" name="Arrow: Chevron 9">
            <a:extLst>
              <a:ext uri="{FF2B5EF4-FFF2-40B4-BE49-F238E27FC236}">
                <a16:creationId xmlns:a16="http://schemas.microsoft.com/office/drawing/2014/main" id="{E865DFB2-5455-46FD-BF1F-AA978030C363}"/>
              </a:ext>
            </a:extLst>
          </p:cNvPr>
          <p:cNvSpPr/>
          <p:nvPr/>
        </p:nvSpPr>
        <p:spPr>
          <a:xfrm>
            <a:off x="3251741" y="-4491"/>
            <a:ext cx="9240253" cy="6535919"/>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6FBEB070-A4AE-4874-9AD9-2699CC61F86C}"/>
              </a:ext>
              <a:ext uri="{C183D7F6-B498-43B3-948B-1728B52AA6E4}">
                <adec:decorative xmlns:adec="http://schemas.microsoft.com/office/drawing/2017/decorative" val="1"/>
              </a:ext>
            </a:extLst>
          </p:cNvPr>
          <p:cNvSpPr/>
          <p:nvPr/>
        </p:nvSpPr>
        <p:spPr>
          <a:xfrm>
            <a:off x="4634608" y="74047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4" name="Google Shape;160;p19">
            <a:extLst>
              <a:ext uri="{FF2B5EF4-FFF2-40B4-BE49-F238E27FC236}">
                <a16:creationId xmlns:a16="http://schemas.microsoft.com/office/drawing/2014/main" id="{BEDDB538-2BDB-4146-BE83-965CDED74148}"/>
              </a:ext>
            </a:extLst>
          </p:cNvPr>
          <p:cNvSpPr txBox="1">
            <a:spLocks/>
          </p:cNvSpPr>
          <p:nvPr/>
        </p:nvSpPr>
        <p:spPr>
          <a:xfrm>
            <a:off x="4628144" y="223935"/>
            <a:ext cx="456813" cy="606932"/>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4000" dirty="0"/>
              <a:t>1</a:t>
            </a:r>
          </a:p>
        </p:txBody>
      </p:sp>
      <p:sp>
        <p:nvSpPr>
          <p:cNvPr id="15" name="Google Shape;157;p19">
            <a:extLst>
              <a:ext uri="{FF2B5EF4-FFF2-40B4-BE49-F238E27FC236}">
                <a16:creationId xmlns:a16="http://schemas.microsoft.com/office/drawing/2014/main" id="{AC03434D-D207-4B3F-BE0B-5A22B1A77236}"/>
              </a:ext>
            </a:extLst>
          </p:cNvPr>
          <p:cNvSpPr txBox="1">
            <a:spLocks/>
          </p:cNvSpPr>
          <p:nvPr/>
        </p:nvSpPr>
        <p:spPr>
          <a:xfrm flipH="1">
            <a:off x="5226813" y="233778"/>
            <a:ext cx="4455699" cy="485537"/>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TEAM  Building</a:t>
            </a:r>
          </a:p>
        </p:txBody>
      </p:sp>
      <p:sp>
        <p:nvSpPr>
          <p:cNvPr id="16" name="Google Shape;160;p19">
            <a:extLst>
              <a:ext uri="{FF2B5EF4-FFF2-40B4-BE49-F238E27FC236}">
                <a16:creationId xmlns:a16="http://schemas.microsoft.com/office/drawing/2014/main" id="{1F918B4B-95F3-4F31-BA77-58B810603AE3}"/>
              </a:ext>
            </a:extLst>
          </p:cNvPr>
          <p:cNvSpPr txBox="1">
            <a:spLocks/>
          </p:cNvSpPr>
          <p:nvPr/>
        </p:nvSpPr>
        <p:spPr>
          <a:xfrm>
            <a:off x="5313906" y="966518"/>
            <a:ext cx="450350" cy="58203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2</a:t>
            </a:r>
            <a:endParaRPr lang="es" b="1" dirty="0">
              <a:solidFill>
                <a:schemeClr val="tx1">
                  <a:lumMod val="75000"/>
                  <a:lumOff val="25000"/>
                </a:schemeClr>
              </a:solidFill>
            </a:endParaRPr>
          </a:p>
        </p:txBody>
      </p:sp>
      <p:sp>
        <p:nvSpPr>
          <p:cNvPr id="17" name="Google Shape;160;p19">
            <a:extLst>
              <a:ext uri="{FF2B5EF4-FFF2-40B4-BE49-F238E27FC236}">
                <a16:creationId xmlns:a16="http://schemas.microsoft.com/office/drawing/2014/main" id="{3F65B0F2-A340-4389-ADE9-493D1471A937}"/>
              </a:ext>
            </a:extLst>
          </p:cNvPr>
          <p:cNvSpPr txBox="1">
            <a:spLocks/>
          </p:cNvSpPr>
          <p:nvPr/>
        </p:nvSpPr>
        <p:spPr>
          <a:xfrm>
            <a:off x="6008181" y="1624295"/>
            <a:ext cx="431839" cy="601146"/>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3</a:t>
            </a:r>
            <a:endParaRPr lang="es" b="1" dirty="0">
              <a:solidFill>
                <a:schemeClr val="tx1">
                  <a:lumMod val="75000"/>
                  <a:lumOff val="25000"/>
                </a:schemeClr>
              </a:solidFill>
            </a:endParaRPr>
          </a:p>
        </p:txBody>
      </p:sp>
      <p:sp>
        <p:nvSpPr>
          <p:cNvPr id="18" name="Google Shape;160;p19">
            <a:extLst>
              <a:ext uri="{FF2B5EF4-FFF2-40B4-BE49-F238E27FC236}">
                <a16:creationId xmlns:a16="http://schemas.microsoft.com/office/drawing/2014/main" id="{56350983-9591-4690-8787-F6F9CD764D8B}"/>
              </a:ext>
            </a:extLst>
          </p:cNvPr>
          <p:cNvSpPr txBox="1">
            <a:spLocks/>
          </p:cNvSpPr>
          <p:nvPr/>
        </p:nvSpPr>
        <p:spPr>
          <a:xfrm>
            <a:off x="6742270" y="2434543"/>
            <a:ext cx="456490" cy="54965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4</a:t>
            </a:r>
            <a:endParaRPr lang="es" b="1" dirty="0">
              <a:solidFill>
                <a:schemeClr val="tx1">
                  <a:lumMod val="75000"/>
                  <a:lumOff val="25000"/>
                </a:schemeClr>
              </a:solidFill>
            </a:endParaRPr>
          </a:p>
        </p:txBody>
      </p:sp>
      <p:sp>
        <p:nvSpPr>
          <p:cNvPr id="19" name="Google Shape;157;p19">
            <a:extLst>
              <a:ext uri="{FF2B5EF4-FFF2-40B4-BE49-F238E27FC236}">
                <a16:creationId xmlns:a16="http://schemas.microsoft.com/office/drawing/2014/main" id="{9BCB12AB-00B9-44FC-805B-4C89C114D2D2}"/>
              </a:ext>
            </a:extLst>
          </p:cNvPr>
          <p:cNvSpPr txBox="1">
            <a:spLocks/>
          </p:cNvSpPr>
          <p:nvPr/>
        </p:nvSpPr>
        <p:spPr>
          <a:xfrm flipH="1">
            <a:off x="6591936" y="1619031"/>
            <a:ext cx="4179503"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CA" sz="2000" dirty="0">
                <a:cs typeface="Arial" panose="020B0604020202020204" pitchFamily="34" charset="0"/>
              </a:rPr>
              <a:t>People &amp; Hiring</a:t>
            </a:r>
          </a:p>
        </p:txBody>
      </p:sp>
      <p:sp>
        <p:nvSpPr>
          <p:cNvPr id="20" name="Google Shape;157;p19">
            <a:extLst>
              <a:ext uri="{FF2B5EF4-FFF2-40B4-BE49-F238E27FC236}">
                <a16:creationId xmlns:a16="http://schemas.microsoft.com/office/drawing/2014/main" id="{5DDC7385-32D6-49D0-947C-7DF7EF4FC34D}"/>
              </a:ext>
            </a:extLst>
          </p:cNvPr>
          <p:cNvSpPr txBox="1">
            <a:spLocks/>
          </p:cNvSpPr>
          <p:nvPr/>
        </p:nvSpPr>
        <p:spPr>
          <a:xfrm flipH="1">
            <a:off x="7386753" y="2425343"/>
            <a:ext cx="2841230" cy="372878"/>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cs typeface="Arial" panose="020B0604020202020204" pitchFamily="34" charset="0"/>
              </a:rPr>
              <a:t>success criteria</a:t>
            </a:r>
            <a:endParaRPr lang="en-CA" sz="2000" dirty="0">
              <a:cs typeface="Arial" panose="020B0604020202020204" pitchFamily="34" charset="0"/>
            </a:endParaRPr>
          </a:p>
        </p:txBody>
      </p:sp>
      <p:sp>
        <p:nvSpPr>
          <p:cNvPr id="21" name="Google Shape;160;p19">
            <a:extLst>
              <a:ext uri="{FF2B5EF4-FFF2-40B4-BE49-F238E27FC236}">
                <a16:creationId xmlns:a16="http://schemas.microsoft.com/office/drawing/2014/main" id="{1E035458-2668-48FE-9098-F15312773852}"/>
              </a:ext>
            </a:extLst>
          </p:cNvPr>
          <p:cNvSpPr txBox="1">
            <a:spLocks/>
          </p:cNvSpPr>
          <p:nvPr/>
        </p:nvSpPr>
        <p:spPr>
          <a:xfrm>
            <a:off x="7268954" y="3268231"/>
            <a:ext cx="439966" cy="57218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5</a:t>
            </a:r>
            <a:endParaRPr lang="es" b="1" dirty="0">
              <a:solidFill>
                <a:schemeClr val="tx1">
                  <a:lumMod val="75000"/>
                  <a:lumOff val="25000"/>
                </a:schemeClr>
              </a:solidFill>
            </a:endParaRPr>
          </a:p>
        </p:txBody>
      </p:sp>
      <p:sp>
        <p:nvSpPr>
          <p:cNvPr id="22" name="Google Shape;157;p19">
            <a:extLst>
              <a:ext uri="{FF2B5EF4-FFF2-40B4-BE49-F238E27FC236}">
                <a16:creationId xmlns:a16="http://schemas.microsoft.com/office/drawing/2014/main" id="{6FC2E0EE-4026-4712-9EE9-8AC7F948FD33}"/>
              </a:ext>
            </a:extLst>
          </p:cNvPr>
          <p:cNvSpPr txBox="1">
            <a:spLocks/>
          </p:cNvSpPr>
          <p:nvPr/>
        </p:nvSpPr>
        <p:spPr>
          <a:xfrm flipH="1">
            <a:off x="7871867" y="3231655"/>
            <a:ext cx="3768244" cy="491259"/>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CLUSTERING &amp; SCALABILITY</a:t>
            </a:r>
          </a:p>
        </p:txBody>
      </p:sp>
      <p:sp>
        <p:nvSpPr>
          <p:cNvPr id="23" name="Rectangle 22">
            <a:extLst>
              <a:ext uri="{FF2B5EF4-FFF2-40B4-BE49-F238E27FC236}">
                <a16:creationId xmlns:a16="http://schemas.microsoft.com/office/drawing/2014/main" id="{91DE3746-9D5E-47F1-9BE9-6C064E51E1A9}"/>
              </a:ext>
              <a:ext uri="{C183D7F6-B498-43B3-948B-1728B52AA6E4}">
                <adec:decorative xmlns:adec="http://schemas.microsoft.com/office/drawing/2017/decorative" val="1"/>
              </a:ext>
            </a:extLst>
          </p:cNvPr>
          <p:cNvSpPr/>
          <p:nvPr/>
        </p:nvSpPr>
        <p:spPr>
          <a:xfrm>
            <a:off x="5318855" y="1415390"/>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4" name="Google Shape;157;p19">
            <a:extLst>
              <a:ext uri="{FF2B5EF4-FFF2-40B4-BE49-F238E27FC236}">
                <a16:creationId xmlns:a16="http://schemas.microsoft.com/office/drawing/2014/main" id="{E8292A04-CFCB-47FC-B9F1-152A06E737B0}"/>
              </a:ext>
            </a:extLst>
          </p:cNvPr>
          <p:cNvSpPr txBox="1">
            <a:spLocks/>
          </p:cNvSpPr>
          <p:nvPr/>
        </p:nvSpPr>
        <p:spPr>
          <a:xfrm flipH="1">
            <a:off x="5904598" y="927255"/>
            <a:ext cx="3609474"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ARCHITECTURAL OVERVIEW</a:t>
            </a:r>
          </a:p>
        </p:txBody>
      </p:sp>
      <p:sp>
        <p:nvSpPr>
          <p:cNvPr id="25" name="Rectangle 24">
            <a:extLst>
              <a:ext uri="{FF2B5EF4-FFF2-40B4-BE49-F238E27FC236}">
                <a16:creationId xmlns:a16="http://schemas.microsoft.com/office/drawing/2014/main" id="{530AC22B-FCAE-4E47-9524-500A489B5D32}"/>
              </a:ext>
              <a:ext uri="{C183D7F6-B498-43B3-948B-1728B52AA6E4}">
                <adec:decorative xmlns:adec="http://schemas.microsoft.com/office/drawing/2017/decorative" val="1"/>
              </a:ext>
            </a:extLst>
          </p:cNvPr>
          <p:cNvSpPr/>
          <p:nvPr/>
        </p:nvSpPr>
        <p:spPr>
          <a:xfrm>
            <a:off x="6012426" y="209322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6" name="Rectangle 25">
            <a:extLst>
              <a:ext uri="{FF2B5EF4-FFF2-40B4-BE49-F238E27FC236}">
                <a16:creationId xmlns:a16="http://schemas.microsoft.com/office/drawing/2014/main" id="{1322C6EA-2C0D-4B91-8C81-F408A8CAC34A}"/>
              </a:ext>
              <a:ext uri="{C183D7F6-B498-43B3-948B-1728B52AA6E4}">
                <adec:decorative xmlns:adec="http://schemas.microsoft.com/office/drawing/2017/decorative" val="1"/>
              </a:ext>
            </a:extLst>
          </p:cNvPr>
          <p:cNvSpPr/>
          <p:nvPr/>
        </p:nvSpPr>
        <p:spPr>
          <a:xfrm>
            <a:off x="6786210" y="2834398"/>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7" name="Rectangle 26">
            <a:extLst>
              <a:ext uri="{FF2B5EF4-FFF2-40B4-BE49-F238E27FC236}">
                <a16:creationId xmlns:a16="http://schemas.microsoft.com/office/drawing/2014/main" id="{565C945B-B75E-462F-9C78-A46A83EFE251}"/>
              </a:ext>
              <a:ext uri="{C183D7F6-B498-43B3-948B-1728B52AA6E4}">
                <adec:decorative xmlns:adec="http://schemas.microsoft.com/office/drawing/2017/decorative" val="1"/>
              </a:ext>
            </a:extLst>
          </p:cNvPr>
          <p:cNvSpPr/>
          <p:nvPr/>
        </p:nvSpPr>
        <p:spPr>
          <a:xfrm>
            <a:off x="7277343" y="3687532"/>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1521689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0806" b="10806"/>
          <a:stretch/>
        </p:blipFill>
        <p:spPr>
          <a:xfrm>
            <a:off x="0" y="1"/>
            <a:ext cx="12192000" cy="637135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3</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10" name="Arrow: Chevron 9">
            <a:extLst>
              <a:ext uri="{FF2B5EF4-FFF2-40B4-BE49-F238E27FC236}">
                <a16:creationId xmlns:a16="http://schemas.microsoft.com/office/drawing/2014/main" id="{E865DFB2-5455-46FD-BF1F-AA978030C363}"/>
              </a:ext>
            </a:extLst>
          </p:cNvPr>
          <p:cNvSpPr/>
          <p:nvPr/>
        </p:nvSpPr>
        <p:spPr>
          <a:xfrm>
            <a:off x="3251741" y="-4491"/>
            <a:ext cx="9240253" cy="6535919"/>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6FBEB070-A4AE-4874-9AD9-2699CC61F86C}"/>
              </a:ext>
              <a:ext uri="{C183D7F6-B498-43B3-948B-1728B52AA6E4}">
                <adec:decorative xmlns:adec="http://schemas.microsoft.com/office/drawing/2017/decorative" val="1"/>
              </a:ext>
            </a:extLst>
          </p:cNvPr>
          <p:cNvSpPr/>
          <p:nvPr/>
        </p:nvSpPr>
        <p:spPr>
          <a:xfrm>
            <a:off x="4634608" y="74047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4" name="Google Shape;160;p19">
            <a:extLst>
              <a:ext uri="{FF2B5EF4-FFF2-40B4-BE49-F238E27FC236}">
                <a16:creationId xmlns:a16="http://schemas.microsoft.com/office/drawing/2014/main" id="{BEDDB538-2BDB-4146-BE83-965CDED74148}"/>
              </a:ext>
            </a:extLst>
          </p:cNvPr>
          <p:cNvSpPr txBox="1">
            <a:spLocks/>
          </p:cNvSpPr>
          <p:nvPr/>
        </p:nvSpPr>
        <p:spPr>
          <a:xfrm>
            <a:off x="4628144" y="223935"/>
            <a:ext cx="456813" cy="606932"/>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4000" dirty="0"/>
              <a:t>1</a:t>
            </a:r>
          </a:p>
        </p:txBody>
      </p:sp>
      <p:sp>
        <p:nvSpPr>
          <p:cNvPr id="15" name="Google Shape;157;p19">
            <a:extLst>
              <a:ext uri="{FF2B5EF4-FFF2-40B4-BE49-F238E27FC236}">
                <a16:creationId xmlns:a16="http://schemas.microsoft.com/office/drawing/2014/main" id="{AC03434D-D207-4B3F-BE0B-5A22B1A77236}"/>
              </a:ext>
            </a:extLst>
          </p:cNvPr>
          <p:cNvSpPr txBox="1">
            <a:spLocks/>
          </p:cNvSpPr>
          <p:nvPr/>
        </p:nvSpPr>
        <p:spPr>
          <a:xfrm flipH="1">
            <a:off x="5226813" y="233778"/>
            <a:ext cx="4455699" cy="485537"/>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TEAM  Building</a:t>
            </a:r>
          </a:p>
        </p:txBody>
      </p:sp>
      <p:sp>
        <p:nvSpPr>
          <p:cNvPr id="16" name="Google Shape;160;p19">
            <a:extLst>
              <a:ext uri="{FF2B5EF4-FFF2-40B4-BE49-F238E27FC236}">
                <a16:creationId xmlns:a16="http://schemas.microsoft.com/office/drawing/2014/main" id="{1F918B4B-95F3-4F31-BA77-58B810603AE3}"/>
              </a:ext>
            </a:extLst>
          </p:cNvPr>
          <p:cNvSpPr txBox="1">
            <a:spLocks/>
          </p:cNvSpPr>
          <p:nvPr/>
        </p:nvSpPr>
        <p:spPr>
          <a:xfrm>
            <a:off x="5313906" y="966518"/>
            <a:ext cx="450350" cy="58203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2</a:t>
            </a:r>
            <a:endParaRPr lang="es" b="1" dirty="0">
              <a:solidFill>
                <a:schemeClr val="tx1">
                  <a:lumMod val="75000"/>
                  <a:lumOff val="25000"/>
                </a:schemeClr>
              </a:solidFill>
            </a:endParaRPr>
          </a:p>
        </p:txBody>
      </p:sp>
      <p:sp>
        <p:nvSpPr>
          <p:cNvPr id="17" name="Google Shape;160;p19">
            <a:extLst>
              <a:ext uri="{FF2B5EF4-FFF2-40B4-BE49-F238E27FC236}">
                <a16:creationId xmlns:a16="http://schemas.microsoft.com/office/drawing/2014/main" id="{3F65B0F2-A340-4389-ADE9-493D1471A937}"/>
              </a:ext>
            </a:extLst>
          </p:cNvPr>
          <p:cNvSpPr txBox="1">
            <a:spLocks/>
          </p:cNvSpPr>
          <p:nvPr/>
        </p:nvSpPr>
        <p:spPr>
          <a:xfrm>
            <a:off x="6008181" y="1624295"/>
            <a:ext cx="431839" cy="601146"/>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3</a:t>
            </a:r>
            <a:endParaRPr lang="es" b="1" dirty="0">
              <a:solidFill>
                <a:schemeClr val="tx1">
                  <a:lumMod val="75000"/>
                  <a:lumOff val="25000"/>
                </a:schemeClr>
              </a:solidFill>
            </a:endParaRPr>
          </a:p>
        </p:txBody>
      </p:sp>
      <p:sp>
        <p:nvSpPr>
          <p:cNvPr id="18" name="Google Shape;160;p19">
            <a:extLst>
              <a:ext uri="{FF2B5EF4-FFF2-40B4-BE49-F238E27FC236}">
                <a16:creationId xmlns:a16="http://schemas.microsoft.com/office/drawing/2014/main" id="{56350983-9591-4690-8787-F6F9CD764D8B}"/>
              </a:ext>
            </a:extLst>
          </p:cNvPr>
          <p:cNvSpPr txBox="1">
            <a:spLocks/>
          </p:cNvSpPr>
          <p:nvPr/>
        </p:nvSpPr>
        <p:spPr>
          <a:xfrm>
            <a:off x="6742270" y="2434543"/>
            <a:ext cx="456490" cy="54965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4</a:t>
            </a:r>
            <a:endParaRPr lang="es" b="1" dirty="0">
              <a:solidFill>
                <a:schemeClr val="tx1">
                  <a:lumMod val="75000"/>
                  <a:lumOff val="25000"/>
                </a:schemeClr>
              </a:solidFill>
            </a:endParaRPr>
          </a:p>
        </p:txBody>
      </p:sp>
      <p:sp>
        <p:nvSpPr>
          <p:cNvPr id="19" name="Google Shape;157;p19">
            <a:extLst>
              <a:ext uri="{FF2B5EF4-FFF2-40B4-BE49-F238E27FC236}">
                <a16:creationId xmlns:a16="http://schemas.microsoft.com/office/drawing/2014/main" id="{9BCB12AB-00B9-44FC-805B-4C89C114D2D2}"/>
              </a:ext>
            </a:extLst>
          </p:cNvPr>
          <p:cNvSpPr txBox="1">
            <a:spLocks/>
          </p:cNvSpPr>
          <p:nvPr/>
        </p:nvSpPr>
        <p:spPr>
          <a:xfrm flipH="1">
            <a:off x="6591936" y="1619031"/>
            <a:ext cx="4179503"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CA" sz="2000" dirty="0">
                <a:cs typeface="Arial" panose="020B0604020202020204" pitchFamily="34" charset="0"/>
              </a:rPr>
              <a:t>People &amp; Hiring</a:t>
            </a:r>
          </a:p>
        </p:txBody>
      </p:sp>
      <p:sp>
        <p:nvSpPr>
          <p:cNvPr id="20" name="Google Shape;157;p19">
            <a:extLst>
              <a:ext uri="{FF2B5EF4-FFF2-40B4-BE49-F238E27FC236}">
                <a16:creationId xmlns:a16="http://schemas.microsoft.com/office/drawing/2014/main" id="{5DDC7385-32D6-49D0-947C-7DF7EF4FC34D}"/>
              </a:ext>
            </a:extLst>
          </p:cNvPr>
          <p:cNvSpPr txBox="1">
            <a:spLocks/>
          </p:cNvSpPr>
          <p:nvPr/>
        </p:nvSpPr>
        <p:spPr>
          <a:xfrm flipH="1">
            <a:off x="7386753" y="2425343"/>
            <a:ext cx="2841230" cy="372878"/>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cs typeface="Arial" panose="020B0604020202020204" pitchFamily="34" charset="0"/>
              </a:rPr>
              <a:t>success criteria</a:t>
            </a:r>
            <a:endParaRPr lang="en-CA" sz="2000" dirty="0">
              <a:cs typeface="Arial" panose="020B0604020202020204" pitchFamily="34" charset="0"/>
            </a:endParaRPr>
          </a:p>
        </p:txBody>
      </p:sp>
      <p:sp>
        <p:nvSpPr>
          <p:cNvPr id="21" name="Google Shape;160;p19">
            <a:extLst>
              <a:ext uri="{FF2B5EF4-FFF2-40B4-BE49-F238E27FC236}">
                <a16:creationId xmlns:a16="http://schemas.microsoft.com/office/drawing/2014/main" id="{1E035458-2668-48FE-9098-F15312773852}"/>
              </a:ext>
            </a:extLst>
          </p:cNvPr>
          <p:cNvSpPr txBox="1">
            <a:spLocks/>
          </p:cNvSpPr>
          <p:nvPr/>
        </p:nvSpPr>
        <p:spPr>
          <a:xfrm>
            <a:off x="7268954" y="3268231"/>
            <a:ext cx="439966" cy="57218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5</a:t>
            </a:r>
            <a:endParaRPr lang="es" b="1" dirty="0">
              <a:solidFill>
                <a:schemeClr val="tx1">
                  <a:lumMod val="75000"/>
                  <a:lumOff val="25000"/>
                </a:schemeClr>
              </a:solidFill>
            </a:endParaRPr>
          </a:p>
        </p:txBody>
      </p:sp>
      <p:sp>
        <p:nvSpPr>
          <p:cNvPr id="22" name="Google Shape;157;p19">
            <a:extLst>
              <a:ext uri="{FF2B5EF4-FFF2-40B4-BE49-F238E27FC236}">
                <a16:creationId xmlns:a16="http://schemas.microsoft.com/office/drawing/2014/main" id="{6FC2E0EE-4026-4712-9EE9-8AC7F948FD33}"/>
              </a:ext>
            </a:extLst>
          </p:cNvPr>
          <p:cNvSpPr txBox="1">
            <a:spLocks/>
          </p:cNvSpPr>
          <p:nvPr/>
        </p:nvSpPr>
        <p:spPr>
          <a:xfrm flipH="1">
            <a:off x="7871867" y="3231655"/>
            <a:ext cx="3768244" cy="491259"/>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CLUSTERING &amp; SCALABILITY</a:t>
            </a:r>
          </a:p>
        </p:txBody>
      </p:sp>
      <p:sp>
        <p:nvSpPr>
          <p:cNvPr id="23" name="Rectangle 22">
            <a:extLst>
              <a:ext uri="{FF2B5EF4-FFF2-40B4-BE49-F238E27FC236}">
                <a16:creationId xmlns:a16="http://schemas.microsoft.com/office/drawing/2014/main" id="{91DE3746-9D5E-47F1-9BE9-6C064E51E1A9}"/>
              </a:ext>
              <a:ext uri="{C183D7F6-B498-43B3-948B-1728B52AA6E4}">
                <adec:decorative xmlns:adec="http://schemas.microsoft.com/office/drawing/2017/decorative" val="1"/>
              </a:ext>
            </a:extLst>
          </p:cNvPr>
          <p:cNvSpPr/>
          <p:nvPr/>
        </p:nvSpPr>
        <p:spPr>
          <a:xfrm>
            <a:off x="5318855" y="1415390"/>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4" name="Google Shape;157;p19">
            <a:extLst>
              <a:ext uri="{FF2B5EF4-FFF2-40B4-BE49-F238E27FC236}">
                <a16:creationId xmlns:a16="http://schemas.microsoft.com/office/drawing/2014/main" id="{E8292A04-CFCB-47FC-B9F1-152A06E737B0}"/>
              </a:ext>
            </a:extLst>
          </p:cNvPr>
          <p:cNvSpPr txBox="1">
            <a:spLocks/>
          </p:cNvSpPr>
          <p:nvPr/>
        </p:nvSpPr>
        <p:spPr>
          <a:xfrm flipH="1">
            <a:off x="5904598" y="927255"/>
            <a:ext cx="3609474"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ARCHITECTURAL OVERVIEW</a:t>
            </a:r>
          </a:p>
        </p:txBody>
      </p:sp>
      <p:sp>
        <p:nvSpPr>
          <p:cNvPr id="25" name="Rectangle 24">
            <a:extLst>
              <a:ext uri="{FF2B5EF4-FFF2-40B4-BE49-F238E27FC236}">
                <a16:creationId xmlns:a16="http://schemas.microsoft.com/office/drawing/2014/main" id="{530AC22B-FCAE-4E47-9524-500A489B5D32}"/>
              </a:ext>
              <a:ext uri="{C183D7F6-B498-43B3-948B-1728B52AA6E4}">
                <adec:decorative xmlns:adec="http://schemas.microsoft.com/office/drawing/2017/decorative" val="1"/>
              </a:ext>
            </a:extLst>
          </p:cNvPr>
          <p:cNvSpPr/>
          <p:nvPr/>
        </p:nvSpPr>
        <p:spPr>
          <a:xfrm>
            <a:off x="6012426" y="209322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6" name="Rectangle 25">
            <a:extLst>
              <a:ext uri="{FF2B5EF4-FFF2-40B4-BE49-F238E27FC236}">
                <a16:creationId xmlns:a16="http://schemas.microsoft.com/office/drawing/2014/main" id="{1322C6EA-2C0D-4B91-8C81-F408A8CAC34A}"/>
              </a:ext>
              <a:ext uri="{C183D7F6-B498-43B3-948B-1728B52AA6E4}">
                <adec:decorative xmlns:adec="http://schemas.microsoft.com/office/drawing/2017/decorative" val="1"/>
              </a:ext>
            </a:extLst>
          </p:cNvPr>
          <p:cNvSpPr/>
          <p:nvPr/>
        </p:nvSpPr>
        <p:spPr>
          <a:xfrm>
            <a:off x="6786210" y="2834398"/>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7" name="Rectangle 26">
            <a:extLst>
              <a:ext uri="{FF2B5EF4-FFF2-40B4-BE49-F238E27FC236}">
                <a16:creationId xmlns:a16="http://schemas.microsoft.com/office/drawing/2014/main" id="{565C945B-B75E-462F-9C78-A46A83EFE251}"/>
              </a:ext>
              <a:ext uri="{C183D7F6-B498-43B3-948B-1728B52AA6E4}">
                <adec:decorative xmlns:adec="http://schemas.microsoft.com/office/drawing/2017/decorative" val="1"/>
              </a:ext>
            </a:extLst>
          </p:cNvPr>
          <p:cNvSpPr/>
          <p:nvPr/>
        </p:nvSpPr>
        <p:spPr>
          <a:xfrm>
            <a:off x="7277343" y="3687532"/>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461256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pic>
        <p:nvPicPr>
          <p:cNvPr id="9" name="Picture Placeholder 8">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a:srcRect/>
          <a:stretch/>
        </p:blipFill>
        <p:spPr>
          <a:xfrm>
            <a:off x="7020216" y="-1"/>
            <a:ext cx="5171784"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6870583" y="3802899"/>
            <a:ext cx="4889417" cy="985000"/>
          </a:xfrm>
        </p:spPr>
        <p:txBody>
          <a:bodyPr/>
          <a:lstStyle/>
          <a:p>
            <a:r>
              <a:rPr lang="en-US" dirty="0"/>
              <a:t>Team Building</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US" dirty="0"/>
              <a:t>Lorem ipsum dolor sit amet, consectetur adipiscing elit. Etiam aliquet eu mi quis lacinia. Ut fermentum a magna ut.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4</a:t>
            </a:fld>
            <a:endParaRPr lang="en-US" dirty="0"/>
          </a:p>
        </p:txBody>
      </p:sp>
    </p:spTree>
    <p:extLst>
      <p:ext uri="{BB962C8B-B14F-4D97-AF65-F5344CB8AC3E}">
        <p14:creationId xmlns:p14="http://schemas.microsoft.com/office/powerpoint/2010/main" val="1329746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a:srcRect/>
          <a:stretch/>
        </p:blipFill>
        <p:spPr>
          <a:xfrm>
            <a:off x="0" y="0"/>
            <a:ext cx="9256984" cy="6804025"/>
          </a:xfrm>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p:txBody>
          <a:bodyPr/>
          <a:lstStyle/>
          <a:p>
            <a:r>
              <a:rPr lang="en-US" dirty="0"/>
              <a:t>Thank You</a:t>
            </a: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solidFill>
            <a:schemeClr val="tx1">
              <a:lumMod val="75000"/>
              <a:lumOff val="25000"/>
            </a:schemeClr>
          </a:solidFill>
        </p:spPr>
        <p:txBody>
          <a:bodyPr/>
          <a:lstStyle/>
          <a:p>
            <a:r>
              <a:rPr lang="en-US" sz="1400" dirty="0"/>
              <a:t>Yaser Shadmehr</a:t>
            </a:r>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485495" y="4006655"/>
            <a:ext cx="218900" cy="218900"/>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a:solidFill>
            <a:schemeClr val="tx1">
              <a:lumMod val="75000"/>
              <a:lumOff val="25000"/>
            </a:schemeClr>
          </a:solidFill>
        </p:spPr>
        <p:txBody>
          <a:bodyPr/>
          <a:lstStyle/>
          <a:p>
            <a:r>
              <a:rPr lang="en-US" sz="1400" dirty="0"/>
              <a:t>y.Shadmehr@gmail.com</a:t>
            </a:r>
          </a:p>
        </p:txBody>
      </p:sp>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20"/>
          </p:nvPr>
        </p:nvSpPr>
        <p:spPr>
          <a:solidFill>
            <a:schemeClr val="tx1">
              <a:lumMod val="95000"/>
              <a:lumOff val="5000"/>
            </a:schemeClr>
          </a:solidFill>
        </p:spPr>
        <p:txBody>
          <a:bodyPr/>
          <a:lstStyle/>
          <a:p>
            <a:fld id="{19B51A1E-902D-48AF-9020-955120F399B6}" type="slidenum">
              <a:rPr lang="en-US" smtClean="0"/>
              <a:pPr/>
              <a:t>5</a:t>
            </a:fld>
            <a:endParaRPr lang="en-US" dirty="0"/>
          </a:p>
        </p:txBody>
      </p:sp>
      <p:pic>
        <p:nvPicPr>
          <p:cNvPr id="15" name="Graphic 14" descr="Envelope" title="Icon Presenter Email">
            <a:extLst>
              <a:ext uri="{FF2B5EF4-FFF2-40B4-BE49-F238E27FC236}">
                <a16:creationId xmlns:a16="http://schemas.microsoft.com/office/drawing/2014/main" id="{DEDD26CF-32BC-4B44-8F02-EA834076E06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486893" y="4369389"/>
            <a:ext cx="218900" cy="218900"/>
          </a:xfrm>
          <a:prstGeom prst="rect">
            <a:avLst/>
          </a:prstGeom>
        </p:spPr>
      </p:pic>
      <p:sp>
        <p:nvSpPr>
          <p:cNvPr id="9" name="Content Placeholder 4">
            <a:extLst>
              <a:ext uri="{FF2B5EF4-FFF2-40B4-BE49-F238E27FC236}">
                <a16:creationId xmlns:a16="http://schemas.microsoft.com/office/drawing/2014/main" id="{5F15CAA7-E2CB-4CFD-8380-B08565C909A5}"/>
              </a:ext>
            </a:extLst>
          </p:cNvPr>
          <p:cNvSpPr txBox="1">
            <a:spLocks/>
          </p:cNvSpPr>
          <p:nvPr/>
        </p:nvSpPr>
        <p:spPr>
          <a:xfrm>
            <a:off x="1285479" y="5788240"/>
            <a:ext cx="6686025" cy="58311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0" i="0" dirty="0">
                <a:solidFill>
                  <a:schemeClr val="bg2">
                    <a:lumMod val="75000"/>
                  </a:schemeClr>
                </a:solidFill>
                <a:effectLst/>
              </a:rPr>
              <a:t>The content of this presentation is inspired by my interview with </a:t>
            </a:r>
            <a:r>
              <a:rPr lang="en-US" sz="1400" dirty="0">
                <a:solidFill>
                  <a:schemeClr val="bg2">
                    <a:lumMod val="75000"/>
                  </a:schemeClr>
                </a:solidFill>
              </a:rPr>
              <a:t>SecurityScorecard</a:t>
            </a:r>
            <a:r>
              <a:rPr lang="en-US" sz="1400" b="0" i="0" dirty="0">
                <a:solidFill>
                  <a:schemeClr val="bg2">
                    <a:lumMod val="75000"/>
                  </a:schemeClr>
                </a:solidFill>
                <a:effectLst/>
              </a:rPr>
              <a:t> and it may contain false assumption or confidential information.</a:t>
            </a:r>
          </a:p>
        </p:txBody>
      </p:sp>
    </p:spTree>
    <p:extLst>
      <p:ext uri="{BB962C8B-B14F-4D97-AF65-F5344CB8AC3E}">
        <p14:creationId xmlns:p14="http://schemas.microsoft.com/office/powerpoint/2010/main" val="4153678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385375" cy="6015834"/>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3202669" y="2967335"/>
            <a:ext cx="5786662" cy="923330"/>
          </a:xfrm>
          <a:prstGeom prst="rect">
            <a:avLst/>
          </a:prstGeom>
          <a:noFill/>
        </p:spPr>
        <p:txBody>
          <a:bodyPr wrap="square" lIns="0" tIns="0" rIns="0" bIns="0" rtlCol="0" anchor="ctr">
            <a:spAutoFit/>
          </a:bodyPr>
          <a:lstStyle/>
          <a:p>
            <a:pPr algn="ctr"/>
            <a:r>
              <a:rPr lang="en-US" sz="6000" b="1" dirty="0">
                <a:solidFill>
                  <a:schemeClr val="bg1"/>
                </a:solidFill>
                <a:latin typeface="+mj-lt"/>
              </a:rPr>
              <a:t>THANK</a:t>
            </a:r>
            <a:r>
              <a:rPr lang="en-US" sz="6000" dirty="0">
                <a:solidFill>
                  <a:schemeClr val="bg1"/>
                </a:solidFill>
                <a:latin typeface="+mj-lt"/>
              </a:rPr>
              <a:t> YOU</a:t>
            </a:r>
            <a:endParaRPr lang="en-US" sz="6600" dirty="0">
              <a:solidFill>
                <a:schemeClr val="bg1"/>
              </a:solidFill>
              <a:latin typeface="+mj-lt"/>
            </a:endParaRPr>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This image is an icon that reads &quot;24Slides.&quot;">
            <a:hlinkClick r:id="rId5"/>
            <a:extLst>
              <a:ext uri="{FF2B5EF4-FFF2-40B4-BE49-F238E27FC236}">
                <a16:creationId xmlns:a16="http://schemas.microsoft.com/office/drawing/2014/main" id="{A2875173-B0D5-4330-A6C0-5027C67D1E6D}"/>
              </a:ext>
            </a:extLst>
          </p:cNvPr>
          <p:cNvPicPr>
            <a:picLocks noChangeAspect="1"/>
          </p:cNvPicPr>
          <p:nvPr/>
        </p:nvPicPr>
        <p:blipFill>
          <a:blip r:embed="rId6"/>
          <a:stretch>
            <a:fillRect/>
          </a:stretch>
        </p:blipFill>
        <p:spPr>
          <a:xfrm>
            <a:off x="5581650" y="345493"/>
            <a:ext cx="1028700" cy="293902"/>
          </a:xfrm>
          <a:prstGeom prst="rect">
            <a:avLst/>
          </a:prstGeom>
          <a:effectLst/>
        </p:spPr>
      </p:pic>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spTree>
    <p:extLst>
      <p:ext uri="{BB962C8B-B14F-4D97-AF65-F5344CB8AC3E}">
        <p14:creationId xmlns:p14="http://schemas.microsoft.com/office/powerpoint/2010/main" val="2609209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dirty="0"/>
              <a:t>About Us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US" dirty="0"/>
              <a:t>Lorem ipsum dolor sit amet, consectetur adipiscing elit. Etiam aliquet eu mi quis lacinia. Ut fermentum a magna ut.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7</a:t>
            </a:fld>
            <a:endParaRPr lang="en-US" dirty="0"/>
          </a:p>
        </p:txBody>
      </p:sp>
    </p:spTree>
    <p:extLst>
      <p:ext uri="{BB962C8B-B14F-4D97-AF65-F5344CB8AC3E}">
        <p14:creationId xmlns:p14="http://schemas.microsoft.com/office/powerpoint/2010/main" val="800699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2"/>
          <a:srcRect/>
          <a:stretch/>
        </p:blipFill>
        <p:spPr>
          <a:xfrm>
            <a:off x="10643" y="-1"/>
            <a:ext cx="3843239"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3976382" y="1869795"/>
            <a:ext cx="7783618" cy="1124345"/>
          </a:xfrm>
        </p:spPr>
        <p:txBody>
          <a:bodyPr/>
          <a:lstStyle/>
          <a:p>
            <a:r>
              <a:rPr lang="en-US" dirty="0"/>
              <a:t>Our Promise</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3976663" y="2994141"/>
            <a:ext cx="7783297" cy="590155"/>
          </a:xfrm>
        </p:spPr>
        <p:txBody>
          <a:bodyPr/>
          <a:lstStyle/>
          <a:p>
            <a:r>
              <a:rPr lang="en-US" dirty="0"/>
              <a:t>Lorem ipsum dolor sit amet, consectetur adipiscing elit. </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3976382" y="3763648"/>
            <a:ext cx="7783618" cy="2428351"/>
          </a:xfrm>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8</a:t>
            </a:fld>
            <a:endParaRPr lang="en-US" dirty="0"/>
          </a:p>
        </p:txBody>
      </p:sp>
    </p:spTree>
    <p:extLst>
      <p:ext uri="{BB962C8B-B14F-4D97-AF65-F5344CB8AC3E}">
        <p14:creationId xmlns:p14="http://schemas.microsoft.com/office/powerpoint/2010/main" val="722098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Desk with computer, phone, books, etc.">
            <a:extLst>
              <a:ext uri="{FF2B5EF4-FFF2-40B4-BE49-F238E27FC236}">
                <a16:creationId xmlns:a16="http://schemas.microsoft.com/office/drawing/2014/main" id="{2E7ADBC3-DECA-9F4C-9289-9E43C727592F}"/>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dirty="0"/>
              <a:t>Section Divider Option 1</a:t>
            </a:r>
          </a:p>
        </p:txBody>
      </p:sp>
      <p:sp>
        <p:nvSpPr>
          <p:cNvPr id="14" name="Text Placeholder 13">
            <a:extLst>
              <a:ext uri="{FF2B5EF4-FFF2-40B4-BE49-F238E27FC236}">
                <a16:creationId xmlns:a16="http://schemas.microsoft.com/office/drawing/2014/main" id="{F278402B-CA7D-4F5B-B3FA-ED74AB3CFB6C}"/>
              </a:ext>
            </a:extLst>
          </p:cNvPr>
          <p:cNvSpPr>
            <a:spLocks noGrp="1"/>
          </p:cNvSpPr>
          <p:nvPr>
            <p:ph type="body" sz="quarter" idx="13"/>
          </p:nvPr>
        </p:nvSpPr>
        <p:spPr/>
        <p:txBody>
          <a:bodyPr/>
          <a:lstStyle/>
          <a:p>
            <a:r>
              <a:rPr lang="en-US" dirty="0"/>
              <a:t>Lorem ipsum dolor sit amet, consectetur adipiscing elit</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a:solidFill>
            <a:schemeClr val="tx1">
              <a:lumMod val="95000"/>
              <a:lumOff val="5000"/>
            </a:schemeClr>
          </a:solidFill>
        </p:spPr>
        <p:txBody>
          <a:bodyPr/>
          <a:lstStyle/>
          <a:p>
            <a:fld id="{19B51A1E-902D-48AF-9020-955120F399B6}" type="slidenum">
              <a:rPr lang="en-US" smtClean="0"/>
              <a:pPr/>
              <a:t>9</a:t>
            </a:fld>
            <a:endParaRPr lang="en-US" dirty="0"/>
          </a:p>
        </p:txBody>
      </p:sp>
    </p:spTree>
    <p:extLst>
      <p:ext uri="{BB962C8B-B14F-4D97-AF65-F5344CB8AC3E}">
        <p14:creationId xmlns:p14="http://schemas.microsoft.com/office/powerpoint/2010/main" val="4091674644"/>
      </p:ext>
    </p:extLst>
  </p:cSld>
  <p:clrMapOvr>
    <a:masterClrMapping/>
  </p:clrMapOvr>
</p:sld>
</file>

<file path=ppt/theme/theme1.xml><?xml version="1.0" encoding="utf-8"?>
<a:theme xmlns:a="http://schemas.openxmlformats.org/drawingml/2006/main" name="Office Theme">
  <a:themeElements>
    <a:clrScheme name="SecurityScoreCardTheme">
      <a:dk1>
        <a:sysClr val="windowText" lastClr="000000"/>
      </a:dk1>
      <a:lt1>
        <a:srgbClr val="FFFFFF"/>
      </a:lt1>
      <a:dk2>
        <a:srgbClr val="3F3F3F"/>
      </a:dk2>
      <a:lt2>
        <a:srgbClr val="F2F2F2"/>
      </a:lt2>
      <a:accent1>
        <a:srgbClr val="52989E"/>
      </a:accent1>
      <a:accent2>
        <a:srgbClr val="E80554"/>
      </a:accent2>
      <a:accent3>
        <a:srgbClr val="E5BD2D"/>
      </a:accent3>
      <a:accent4>
        <a:srgbClr val="41A303"/>
      </a:accent4>
      <a:accent5>
        <a:srgbClr val="404D56"/>
      </a:accent5>
      <a:accent6>
        <a:srgbClr val="D43B1A"/>
      </a:accent6>
      <a:hlink>
        <a:srgbClr val="52989E"/>
      </a:hlink>
      <a:folHlink>
        <a:srgbClr val="52989E"/>
      </a:folHlink>
    </a:clrScheme>
    <a:fontScheme name="Custom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EDB5DD7-8DCC-4069-9EB3-5D09818665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E15EA0-2F38-456B-B156-038699A5D17F}">
  <ds:schemaRefs>
    <ds:schemaRef ds:uri="http://schemas.microsoft.com/sharepoint/v3/contenttype/forms"/>
  </ds:schemaRefs>
</ds:datastoreItem>
</file>

<file path=customXml/itemProps3.xml><?xml version="1.0" encoding="utf-8"?>
<ds:datastoreItem xmlns:ds="http://schemas.openxmlformats.org/officeDocument/2006/customXml" ds:itemID="{BF90D0D0-7C1D-47FF-A2F0-9937AA567A3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Bright business presentation</Template>
  <TotalTime>1122</TotalTime>
  <Words>1001</Words>
  <Application>Microsoft Office PowerPoint</Application>
  <PresentationFormat>Widescreen</PresentationFormat>
  <Paragraphs>197</Paragraphs>
  <Slides>19</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Times New Roman</vt:lpstr>
      <vt:lpstr>Office Theme</vt:lpstr>
      <vt:lpstr>How to Build a Team</vt:lpstr>
      <vt:lpstr>Large image</vt:lpstr>
      <vt:lpstr>Large image</vt:lpstr>
      <vt:lpstr>Team Building</vt:lpstr>
      <vt:lpstr>Thank You</vt:lpstr>
      <vt:lpstr>Balanced scorecard slide 10</vt:lpstr>
      <vt:lpstr>About Us</vt:lpstr>
      <vt:lpstr>Our Promise</vt:lpstr>
      <vt:lpstr>Section Divider Option 1</vt:lpstr>
      <vt:lpstr>Comparison</vt:lpstr>
      <vt:lpstr>Section Divider Option 2</vt:lpstr>
      <vt:lpstr>Chart Options</vt:lpstr>
      <vt:lpstr>Table</vt:lpstr>
      <vt:lpstr>Balanced scorecard slide 2</vt:lpstr>
      <vt:lpstr>Balanced scorecard slide 6</vt:lpstr>
      <vt:lpstr>Balanced scorecard slide 4</vt:lpstr>
      <vt:lpstr>Balanced scorecard slide 5</vt:lpstr>
      <vt:lpstr>Balanced scorecard slide 8</vt:lpstr>
      <vt:lpstr>Large image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Yaser Shadmehr</dc:creator>
  <cp:lastModifiedBy>Yaser Shadmehr</cp:lastModifiedBy>
  <cp:revision>29</cp:revision>
  <dcterms:created xsi:type="dcterms:W3CDTF">2021-01-15T02:24:51Z</dcterms:created>
  <dcterms:modified xsi:type="dcterms:W3CDTF">2021-01-15T22:16:18Z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